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6"/>
  </p:notesMasterIdLst>
  <p:sldIdLst>
    <p:sldId id="256" r:id="rId2"/>
    <p:sldId id="257" r:id="rId3"/>
    <p:sldId id="261" r:id="rId4"/>
    <p:sldId id="329" r:id="rId5"/>
    <p:sldId id="312" r:id="rId6"/>
    <p:sldId id="313" r:id="rId7"/>
    <p:sldId id="315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7" r:id="rId16"/>
    <p:sldId id="328" r:id="rId17"/>
    <p:sldId id="331" r:id="rId18"/>
    <p:sldId id="284" r:id="rId19"/>
    <p:sldId id="277" r:id="rId20"/>
    <p:sldId id="287" r:id="rId21"/>
    <p:sldId id="264" r:id="rId22"/>
    <p:sldId id="262" r:id="rId23"/>
    <p:sldId id="286" r:id="rId24"/>
    <p:sldId id="311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o Galantucci" initials="SG" lastIdx="1" clrIdx="0">
    <p:extLst>
      <p:ext uri="{19B8F6BF-5375-455C-9EA6-DF929625EA0E}">
        <p15:presenceInfo xmlns:p15="http://schemas.microsoft.com/office/powerpoint/2012/main" userId="Stefano Galantucc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F9797"/>
    <a:srgbClr val="0D4C70"/>
    <a:srgbClr val="1B9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513846-9677-476A-8300-1AA638597C96}" v="137" dt="2025-02-03T15:07:47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5226" autoAdjust="0"/>
  </p:normalViewPr>
  <p:slideViewPr>
    <p:cSldViewPr snapToGrid="0">
      <p:cViewPr varScale="1">
        <p:scale>
          <a:sx n="91" d="100"/>
          <a:sy n="91" d="100"/>
        </p:scale>
        <p:origin x="37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lo Stefania" userId="f5dd46c2-920a-46f1-ae6b-ee187c9b79ba" providerId="ADAL" clId="{A8513846-9677-476A-8300-1AA638597C96}"/>
    <pc:docChg chg="undo redo custSel addSld delSld modSld sldOrd modMainMaster addSection delSection modSection">
      <pc:chgData name="Bello Stefania" userId="f5dd46c2-920a-46f1-ae6b-ee187c9b79ba" providerId="ADAL" clId="{A8513846-9677-476A-8300-1AA638597C96}" dt="2025-02-03T15:08:17.700" v="5176" actId="207"/>
      <pc:docMkLst>
        <pc:docMk/>
      </pc:docMkLst>
      <pc:sldChg chg="addSp modSp mod chgLayout">
        <pc:chgData name="Bello Stefania" userId="f5dd46c2-920a-46f1-ae6b-ee187c9b79ba" providerId="ADAL" clId="{A8513846-9677-476A-8300-1AA638597C96}" dt="2025-02-02T16:22:13.972" v="760" actId="700"/>
        <pc:sldMkLst>
          <pc:docMk/>
          <pc:sldMk cId="1785417336" sldId="256"/>
        </pc:sldMkLst>
        <pc:spChg chg="mod ord">
          <ac:chgData name="Bello Stefania" userId="f5dd46c2-920a-46f1-ae6b-ee187c9b79ba" providerId="ADAL" clId="{A8513846-9677-476A-8300-1AA638597C96}" dt="2025-02-02T16:22:13.972" v="760" actId="700"/>
          <ac:spMkLst>
            <pc:docMk/>
            <pc:sldMk cId="1785417336" sldId="256"/>
            <ac:spMk id="2" creationId="{19C33F5E-A372-4990-B1D8-5B2CE0837E0D}"/>
          </ac:spMkLst>
        </pc:spChg>
        <pc:spChg chg="add mod ord">
          <ac:chgData name="Bello Stefania" userId="f5dd46c2-920a-46f1-ae6b-ee187c9b79ba" providerId="ADAL" clId="{A8513846-9677-476A-8300-1AA638597C96}" dt="2025-02-02T16:22:13.972" v="760" actId="700"/>
          <ac:spMkLst>
            <pc:docMk/>
            <pc:sldMk cId="1785417336" sldId="256"/>
            <ac:spMk id="3" creationId="{34416554-0982-B6A6-26C3-C67089E81155}"/>
          </ac:spMkLst>
        </pc:spChg>
        <pc:picChg chg="mod ord">
          <ac:chgData name="Bello Stefania" userId="f5dd46c2-920a-46f1-ae6b-ee187c9b79ba" providerId="ADAL" clId="{A8513846-9677-476A-8300-1AA638597C96}" dt="2025-02-02T16:22:13.972" v="760" actId="700"/>
          <ac:picMkLst>
            <pc:docMk/>
            <pc:sldMk cId="1785417336" sldId="256"/>
            <ac:picMk id="16" creationId="{5B33557A-CC31-B9B9-D946-5053B59FA4CC}"/>
          </ac:picMkLst>
        </pc:picChg>
      </pc:sldChg>
      <pc:sldChg chg="ord">
        <pc:chgData name="Bello Stefania" userId="f5dd46c2-920a-46f1-ae6b-ee187c9b79ba" providerId="ADAL" clId="{A8513846-9677-476A-8300-1AA638597C96}" dt="2025-02-02T17:35:05.205" v="4719"/>
        <pc:sldMkLst>
          <pc:docMk/>
          <pc:sldMk cId="3713815231" sldId="311"/>
        </pc:sldMkLst>
      </pc:sldChg>
      <pc:sldChg chg="addSp modSp mod">
        <pc:chgData name="Bello Stefania" userId="f5dd46c2-920a-46f1-ae6b-ee187c9b79ba" providerId="ADAL" clId="{A8513846-9677-476A-8300-1AA638597C96}" dt="2025-02-02T17:29:19.783" v="4563" actId="6549"/>
        <pc:sldMkLst>
          <pc:docMk/>
          <pc:sldMk cId="451156028" sldId="312"/>
        </pc:sldMkLst>
        <pc:spChg chg="mod">
          <ac:chgData name="Bello Stefania" userId="f5dd46c2-920a-46f1-ae6b-ee187c9b79ba" providerId="ADAL" clId="{A8513846-9677-476A-8300-1AA638597C96}" dt="2025-02-02T16:30:30.623" v="1059" actId="20577"/>
          <ac:spMkLst>
            <pc:docMk/>
            <pc:sldMk cId="451156028" sldId="312"/>
            <ac:spMk id="2" creationId="{5BA42936-F758-49C1-AC8E-861C7092CD12}"/>
          </ac:spMkLst>
        </pc:spChg>
        <pc:spChg chg="mod">
          <ac:chgData name="Bello Stefania" userId="f5dd46c2-920a-46f1-ae6b-ee187c9b79ba" providerId="ADAL" clId="{A8513846-9677-476A-8300-1AA638597C96}" dt="2025-02-02T17:29:19.783" v="4563" actId="6549"/>
          <ac:spMkLst>
            <pc:docMk/>
            <pc:sldMk cId="451156028" sldId="312"/>
            <ac:spMk id="3" creationId="{59E8C6F6-01D7-4AC6-B8D1-4483D1C03575}"/>
          </ac:spMkLst>
        </pc:spChg>
        <pc:spChg chg="add mod">
          <ac:chgData name="Bello Stefania" userId="f5dd46c2-920a-46f1-ae6b-ee187c9b79ba" providerId="ADAL" clId="{A8513846-9677-476A-8300-1AA638597C96}" dt="2025-01-31T19:28:57.038" v="584" actId="164"/>
          <ac:spMkLst>
            <pc:docMk/>
            <pc:sldMk cId="451156028" sldId="312"/>
            <ac:spMk id="4" creationId="{9AC94D80-5538-6F12-EB78-02250702951D}"/>
          </ac:spMkLst>
        </pc:spChg>
        <pc:spChg chg="add mod">
          <ac:chgData name="Bello Stefania" userId="f5dd46c2-920a-46f1-ae6b-ee187c9b79ba" providerId="ADAL" clId="{A8513846-9677-476A-8300-1AA638597C96}" dt="2025-02-02T16:28:39.765" v="1045" actId="1076"/>
          <ac:spMkLst>
            <pc:docMk/>
            <pc:sldMk cId="451156028" sldId="312"/>
            <ac:spMk id="5" creationId="{57F14B23-BDCB-662A-5D29-E3139E757A26}"/>
          </ac:spMkLst>
        </pc:spChg>
        <pc:spChg chg="add mod">
          <ac:chgData name="Bello Stefania" userId="f5dd46c2-920a-46f1-ae6b-ee187c9b79ba" providerId="ADAL" clId="{A8513846-9677-476A-8300-1AA638597C96}" dt="2025-01-31T19:28:57.038" v="584" actId="164"/>
          <ac:spMkLst>
            <pc:docMk/>
            <pc:sldMk cId="451156028" sldId="312"/>
            <ac:spMk id="7" creationId="{57E269F7-9F70-0EF5-C137-5C3061B820EC}"/>
          </ac:spMkLst>
        </pc:spChg>
        <pc:spChg chg="add mod">
          <ac:chgData name="Bello Stefania" userId="f5dd46c2-920a-46f1-ae6b-ee187c9b79ba" providerId="ADAL" clId="{A8513846-9677-476A-8300-1AA638597C96}" dt="2025-01-31T19:28:57.038" v="584" actId="164"/>
          <ac:spMkLst>
            <pc:docMk/>
            <pc:sldMk cId="451156028" sldId="312"/>
            <ac:spMk id="8" creationId="{03961EE0-2DAF-2ADA-177F-ECC8A9C4E3C2}"/>
          </ac:spMkLst>
        </pc:spChg>
        <pc:spChg chg="add mod">
          <ac:chgData name="Bello Stefania" userId="f5dd46c2-920a-46f1-ae6b-ee187c9b79ba" providerId="ADAL" clId="{A8513846-9677-476A-8300-1AA638597C96}" dt="2025-01-31T19:28:57.038" v="584" actId="164"/>
          <ac:spMkLst>
            <pc:docMk/>
            <pc:sldMk cId="451156028" sldId="312"/>
            <ac:spMk id="9" creationId="{424EE341-4B58-384F-1C3C-8A886DCF225B}"/>
          </ac:spMkLst>
        </pc:spChg>
        <pc:spChg chg="add mod">
          <ac:chgData name="Bello Stefania" userId="f5dd46c2-920a-46f1-ae6b-ee187c9b79ba" providerId="ADAL" clId="{A8513846-9677-476A-8300-1AA638597C96}" dt="2025-02-02T16:27:42.623" v="956" actId="1037"/>
          <ac:spMkLst>
            <pc:docMk/>
            <pc:sldMk cId="451156028" sldId="312"/>
            <ac:spMk id="13" creationId="{5318D3DB-9846-535E-CBDF-867CFAB6B0AF}"/>
          </ac:spMkLst>
        </pc:spChg>
        <pc:spChg chg="add mod">
          <ac:chgData name="Bello Stefania" userId="f5dd46c2-920a-46f1-ae6b-ee187c9b79ba" providerId="ADAL" clId="{A8513846-9677-476A-8300-1AA638597C96}" dt="2025-02-02T16:27:47.848" v="984" actId="1037"/>
          <ac:spMkLst>
            <pc:docMk/>
            <pc:sldMk cId="451156028" sldId="312"/>
            <ac:spMk id="17" creationId="{D4408853-D57D-B658-3CD8-E06478A5B7F9}"/>
          </ac:spMkLst>
        </pc:spChg>
        <pc:spChg chg="add mod">
          <ac:chgData name="Bello Stefania" userId="f5dd46c2-920a-46f1-ae6b-ee187c9b79ba" providerId="ADAL" clId="{A8513846-9677-476A-8300-1AA638597C96}" dt="2025-02-02T16:28:06.625" v="1010" actId="14100"/>
          <ac:spMkLst>
            <pc:docMk/>
            <pc:sldMk cId="451156028" sldId="312"/>
            <ac:spMk id="21" creationId="{2A92B00B-C182-DEA2-5143-7F48F78D9E55}"/>
          </ac:spMkLst>
        </pc:spChg>
        <pc:spChg chg="add mod">
          <ac:chgData name="Bello Stefania" userId="f5dd46c2-920a-46f1-ae6b-ee187c9b79ba" providerId="ADAL" clId="{A8513846-9677-476A-8300-1AA638597C96}" dt="2025-02-02T16:28:17.024" v="1040" actId="20577"/>
          <ac:spMkLst>
            <pc:docMk/>
            <pc:sldMk cId="451156028" sldId="312"/>
            <ac:spMk id="25" creationId="{897CA4D7-2822-C0F1-E166-FE2EA9556200}"/>
          </ac:spMkLst>
        </pc:spChg>
        <pc:spChg chg="add mod">
          <ac:chgData name="Bello Stefania" userId="f5dd46c2-920a-46f1-ae6b-ee187c9b79ba" providerId="ADAL" clId="{A8513846-9677-476A-8300-1AA638597C96}" dt="2025-02-02T16:27:56.574" v="995" actId="20577"/>
          <ac:spMkLst>
            <pc:docMk/>
            <pc:sldMk cId="451156028" sldId="312"/>
            <ac:spMk id="31" creationId="{02833829-A815-80E7-58BE-AE4F0EB77512}"/>
          </ac:spMkLst>
        </pc:spChg>
        <pc:grpChg chg="add mod">
          <ac:chgData name="Bello Stefania" userId="f5dd46c2-920a-46f1-ae6b-ee187c9b79ba" providerId="ADAL" clId="{A8513846-9677-476A-8300-1AA638597C96}" dt="2025-02-02T16:27:29.112" v="919" actId="1037"/>
          <ac:grpSpMkLst>
            <pc:docMk/>
            <pc:sldMk cId="451156028" sldId="312"/>
            <ac:grpSpMk id="10" creationId="{CE1067AF-0BB8-38BF-FFF2-AEB39E911DE0}"/>
          </ac:grpSpMkLst>
        </pc:grpChg>
        <pc:cxnChg chg="add mod">
          <ac:chgData name="Bello Stefania" userId="f5dd46c2-920a-46f1-ae6b-ee187c9b79ba" providerId="ADAL" clId="{A8513846-9677-476A-8300-1AA638597C96}" dt="2025-02-02T16:27:42.623" v="956" actId="1037"/>
          <ac:cxnSpMkLst>
            <pc:docMk/>
            <pc:sldMk cId="451156028" sldId="312"/>
            <ac:cxnSpMk id="12" creationId="{1F4860B3-98D2-74A6-208B-D7DC3C1ADC0C}"/>
          </ac:cxnSpMkLst>
        </pc:cxnChg>
        <pc:cxnChg chg="add mod">
          <ac:chgData name="Bello Stefania" userId="f5dd46c2-920a-46f1-ae6b-ee187c9b79ba" providerId="ADAL" clId="{A8513846-9677-476A-8300-1AA638597C96}" dt="2025-02-02T16:27:42.623" v="956" actId="1037"/>
          <ac:cxnSpMkLst>
            <pc:docMk/>
            <pc:sldMk cId="451156028" sldId="312"/>
            <ac:cxnSpMk id="14" creationId="{90EF67D3-E6FB-B9FE-440C-814A2A3D2139}"/>
          </ac:cxnSpMkLst>
        </pc:cxnChg>
        <pc:cxnChg chg="add mod">
          <ac:chgData name="Bello Stefania" userId="f5dd46c2-920a-46f1-ae6b-ee187c9b79ba" providerId="ADAL" clId="{A8513846-9677-476A-8300-1AA638597C96}" dt="2025-02-02T16:28:06.625" v="1010" actId="14100"/>
          <ac:cxnSpMkLst>
            <pc:docMk/>
            <pc:sldMk cId="451156028" sldId="312"/>
            <ac:cxnSpMk id="18" creationId="{4216D7AB-190E-7C90-8208-D9387EE09EEC}"/>
          </ac:cxnSpMkLst>
        </pc:cxnChg>
        <pc:cxnChg chg="add mod">
          <ac:chgData name="Bello Stefania" userId="f5dd46c2-920a-46f1-ae6b-ee187c9b79ba" providerId="ADAL" clId="{A8513846-9677-476A-8300-1AA638597C96}" dt="2025-02-02T16:28:09.442" v="1011" actId="14100"/>
          <ac:cxnSpMkLst>
            <pc:docMk/>
            <pc:sldMk cId="451156028" sldId="312"/>
            <ac:cxnSpMk id="22" creationId="{E263AFFC-B83C-DE76-587C-C7836440A170}"/>
          </ac:cxnSpMkLst>
        </pc:cxnChg>
        <pc:cxnChg chg="add mod">
          <ac:chgData name="Bello Stefania" userId="f5dd46c2-920a-46f1-ae6b-ee187c9b79ba" providerId="ADAL" clId="{A8513846-9677-476A-8300-1AA638597C96}" dt="2025-02-02T16:27:52.674" v="985" actId="14100"/>
          <ac:cxnSpMkLst>
            <pc:docMk/>
            <pc:sldMk cId="451156028" sldId="312"/>
            <ac:cxnSpMk id="28" creationId="{090AA6BC-40EB-13D0-2CA8-D13F16578EA7}"/>
          </ac:cxnSpMkLst>
        </pc:cxnChg>
      </pc:sldChg>
      <pc:sldChg chg="addSp delSp modSp new mod ord modClrScheme chgLayout">
        <pc:chgData name="Bello Stefania" userId="f5dd46c2-920a-46f1-ae6b-ee187c9b79ba" providerId="ADAL" clId="{A8513846-9677-476A-8300-1AA638597C96}" dt="2025-02-03T14:48:41.834" v="4786" actId="14826"/>
        <pc:sldMkLst>
          <pc:docMk/>
          <pc:sldMk cId="1881950029" sldId="313"/>
        </pc:sldMkLst>
        <pc:spChg chg="add del mod">
          <ac:chgData name="Bello Stefania" userId="f5dd46c2-920a-46f1-ae6b-ee187c9b79ba" providerId="ADAL" clId="{A8513846-9677-476A-8300-1AA638597C96}" dt="2025-02-02T17:03:22.241" v="3020" actId="478"/>
          <ac:spMkLst>
            <pc:docMk/>
            <pc:sldMk cId="1881950029" sldId="313"/>
            <ac:spMk id="2" creationId="{CC5E2DCB-2B25-5980-750B-EE5334F8D44B}"/>
          </ac:spMkLst>
        </pc:spChg>
        <pc:spChg chg="add del mod ord">
          <ac:chgData name="Bello Stefania" userId="f5dd46c2-920a-46f1-ae6b-ee187c9b79ba" providerId="ADAL" clId="{A8513846-9677-476A-8300-1AA638597C96}" dt="2025-02-02T16:29:06.027" v="1046"/>
          <ac:spMkLst>
            <pc:docMk/>
            <pc:sldMk cId="1881950029" sldId="313"/>
            <ac:spMk id="3" creationId="{D0F5B151-E7D9-1EB8-48F2-739A2DEB430D}"/>
          </ac:spMkLst>
        </pc:spChg>
        <pc:spChg chg="add del mod ord">
          <ac:chgData name="Bello Stefania" userId="f5dd46c2-920a-46f1-ae6b-ee187c9b79ba" providerId="ADAL" clId="{A8513846-9677-476A-8300-1AA638597C96}" dt="2025-02-02T16:29:52.743" v="1051" actId="478"/>
          <ac:spMkLst>
            <pc:docMk/>
            <pc:sldMk cId="1881950029" sldId="313"/>
            <ac:spMk id="4" creationId="{62E525B4-D929-9FC5-4974-A3AEA9FA546C}"/>
          </ac:spMkLst>
        </pc:spChg>
        <pc:spChg chg="add del mod">
          <ac:chgData name="Bello Stefania" userId="f5dd46c2-920a-46f1-ae6b-ee187c9b79ba" providerId="ADAL" clId="{A8513846-9677-476A-8300-1AA638597C96}" dt="2025-02-02T16:30:28.192" v="1058"/>
          <ac:spMkLst>
            <pc:docMk/>
            <pc:sldMk cId="1881950029" sldId="313"/>
            <ac:spMk id="7" creationId="{3D42DBE6-E4D5-9062-01DC-89D015B104A4}"/>
          </ac:spMkLst>
        </pc:spChg>
        <pc:spChg chg="add mod">
          <ac:chgData name="Bello Stefania" userId="f5dd46c2-920a-46f1-ae6b-ee187c9b79ba" providerId="ADAL" clId="{A8513846-9677-476A-8300-1AA638597C96}" dt="2025-02-02T17:03:42.086" v="3033" actId="1076"/>
          <ac:spMkLst>
            <pc:docMk/>
            <pc:sldMk cId="1881950029" sldId="313"/>
            <ac:spMk id="8" creationId="{1467356E-B418-415E-D7D4-A4AEE41E4B08}"/>
          </ac:spMkLst>
        </pc:spChg>
        <pc:spChg chg="add mod">
          <ac:chgData name="Bello Stefania" userId="f5dd46c2-920a-46f1-ae6b-ee187c9b79ba" providerId="ADAL" clId="{A8513846-9677-476A-8300-1AA638597C96}" dt="2025-02-02T17:03:42.086" v="3033" actId="1076"/>
          <ac:spMkLst>
            <pc:docMk/>
            <pc:sldMk cId="1881950029" sldId="313"/>
            <ac:spMk id="9" creationId="{5EE506B6-E3CE-E998-6F1E-F0570131F3C0}"/>
          </ac:spMkLst>
        </pc:spChg>
        <pc:spChg chg="add mod">
          <ac:chgData name="Bello Stefania" userId="f5dd46c2-920a-46f1-ae6b-ee187c9b79ba" providerId="ADAL" clId="{A8513846-9677-476A-8300-1AA638597C96}" dt="2025-02-02T16:36:58.382" v="1502" actId="11530"/>
          <ac:spMkLst>
            <pc:docMk/>
            <pc:sldMk cId="1881950029" sldId="313"/>
            <ac:spMk id="10" creationId="{E6E87A54-BBB6-0F1D-A18A-76D0C6BFEC71}"/>
          </ac:spMkLst>
        </pc:spChg>
        <pc:spChg chg="add del mod">
          <ac:chgData name="Bello Stefania" userId="f5dd46c2-920a-46f1-ae6b-ee187c9b79ba" providerId="ADAL" clId="{A8513846-9677-476A-8300-1AA638597C96}" dt="2025-02-02T17:03:23.404" v="3021" actId="478"/>
          <ac:spMkLst>
            <pc:docMk/>
            <pc:sldMk cId="1881950029" sldId="313"/>
            <ac:spMk id="12" creationId="{A1C0EBA1-FEF1-3F10-D7AF-CA978116AD44}"/>
          </ac:spMkLst>
        </pc:spChg>
        <pc:spChg chg="add mod">
          <ac:chgData name="Bello Stefania" userId="f5dd46c2-920a-46f1-ae6b-ee187c9b79ba" providerId="ADAL" clId="{A8513846-9677-476A-8300-1AA638597C96}" dt="2025-02-02T17:03:24.135" v="3022"/>
          <ac:spMkLst>
            <pc:docMk/>
            <pc:sldMk cId="1881950029" sldId="313"/>
            <ac:spMk id="13" creationId="{727FE9F7-16C4-AA9F-53C5-A0CC580F00C5}"/>
          </ac:spMkLst>
        </pc:spChg>
        <pc:picChg chg="add mod">
          <ac:chgData name="Bello Stefania" userId="f5dd46c2-920a-46f1-ae6b-ee187c9b79ba" providerId="ADAL" clId="{A8513846-9677-476A-8300-1AA638597C96}" dt="2025-02-03T14:48:41.834" v="4786" actId="14826"/>
          <ac:picMkLst>
            <pc:docMk/>
            <pc:sldMk cId="1881950029" sldId="313"/>
            <ac:picMk id="6" creationId="{0EB58A4E-3C95-B862-7FEA-C0D69282A35A}"/>
          </ac:picMkLst>
        </pc:picChg>
      </pc:sldChg>
      <pc:sldChg chg="add del">
        <pc:chgData name="Bello Stefania" userId="f5dd46c2-920a-46f1-ae6b-ee187c9b79ba" providerId="ADAL" clId="{A8513846-9677-476A-8300-1AA638597C96}" dt="2025-02-02T16:54:04.488" v="2368" actId="2696"/>
        <pc:sldMkLst>
          <pc:docMk/>
          <pc:sldMk cId="2195940075" sldId="314"/>
        </pc:sldMkLst>
      </pc:sldChg>
      <pc:sldChg chg="del">
        <pc:chgData name="Bello Stefania" userId="f5dd46c2-920a-46f1-ae6b-ee187c9b79ba" providerId="ADAL" clId="{A8513846-9677-476A-8300-1AA638597C96}" dt="2025-01-31T19:21:01.113" v="417" actId="2696"/>
        <pc:sldMkLst>
          <pc:docMk/>
          <pc:sldMk cId="3993082466" sldId="314"/>
        </pc:sldMkLst>
      </pc:sldChg>
      <pc:sldChg chg="addSp delSp modSp add mod">
        <pc:chgData name="Bello Stefania" userId="f5dd46c2-920a-46f1-ae6b-ee187c9b79ba" providerId="ADAL" clId="{A8513846-9677-476A-8300-1AA638597C96}" dt="2025-02-03T14:48:33.583" v="4785" actId="14826"/>
        <pc:sldMkLst>
          <pc:docMk/>
          <pc:sldMk cId="1142261135" sldId="315"/>
        </pc:sldMkLst>
        <pc:spChg chg="del">
          <ac:chgData name="Bello Stefania" userId="f5dd46c2-920a-46f1-ae6b-ee187c9b79ba" providerId="ADAL" clId="{A8513846-9677-476A-8300-1AA638597C96}" dt="2025-02-02T17:03:13.525" v="3017" actId="478"/>
          <ac:spMkLst>
            <pc:docMk/>
            <pc:sldMk cId="1142261135" sldId="315"/>
            <ac:spMk id="2" creationId="{E65AD59B-E920-AA11-D49A-E7476627A23D}"/>
          </ac:spMkLst>
        </pc:spChg>
        <pc:spChg chg="add del mod">
          <ac:chgData name="Bello Stefania" userId="f5dd46c2-920a-46f1-ae6b-ee187c9b79ba" providerId="ADAL" clId="{A8513846-9677-476A-8300-1AA638597C96}" dt="2025-02-02T17:03:16.920" v="3018" actId="478"/>
          <ac:spMkLst>
            <pc:docMk/>
            <pc:sldMk cId="1142261135" sldId="315"/>
            <ac:spMk id="4" creationId="{36651E8E-D837-AD8E-A52F-D3740253664D}"/>
          </ac:spMkLst>
        </pc:spChg>
        <pc:spChg chg="add mod">
          <ac:chgData name="Bello Stefania" userId="f5dd46c2-920a-46f1-ae6b-ee187c9b79ba" providerId="ADAL" clId="{A8513846-9677-476A-8300-1AA638597C96}" dt="2025-02-02T17:03:17.993" v="3019"/>
          <ac:spMkLst>
            <pc:docMk/>
            <pc:sldMk cId="1142261135" sldId="315"/>
            <ac:spMk id="5" creationId="{B5133B48-F2A3-EC0C-8D87-CF2CC01FB921}"/>
          </ac:spMkLst>
        </pc:spChg>
        <pc:spChg chg="add mod">
          <ac:chgData name="Bello Stefania" userId="f5dd46c2-920a-46f1-ae6b-ee187c9b79ba" providerId="ADAL" clId="{A8513846-9677-476A-8300-1AA638597C96}" dt="2025-02-02T17:04:28.417" v="3053" actId="20577"/>
          <ac:spMkLst>
            <pc:docMk/>
            <pc:sldMk cId="1142261135" sldId="315"/>
            <ac:spMk id="7" creationId="{E2575BDA-2E4A-880F-9BA9-CD864E3A93F1}"/>
          </ac:spMkLst>
        </pc:spChg>
        <pc:spChg chg="del">
          <ac:chgData name="Bello Stefania" userId="f5dd46c2-920a-46f1-ae6b-ee187c9b79ba" providerId="ADAL" clId="{A8513846-9677-476A-8300-1AA638597C96}" dt="2025-02-02T17:03:59.044" v="3035" actId="478"/>
          <ac:spMkLst>
            <pc:docMk/>
            <pc:sldMk cId="1142261135" sldId="315"/>
            <ac:spMk id="8" creationId="{A9A1C6EF-3551-3031-BAE9-7B041920BD4A}"/>
          </ac:spMkLst>
        </pc:spChg>
        <pc:spChg chg="mod ord">
          <ac:chgData name="Bello Stefania" userId="f5dd46c2-920a-46f1-ae6b-ee187c9b79ba" providerId="ADAL" clId="{A8513846-9677-476A-8300-1AA638597C96}" dt="2025-02-02T17:06:57.435" v="3166" actId="20577"/>
          <ac:spMkLst>
            <pc:docMk/>
            <pc:sldMk cId="1142261135" sldId="315"/>
            <ac:spMk id="9" creationId="{48A77F2F-031C-1375-1527-FC4F0D868865}"/>
          </ac:spMkLst>
        </pc:spChg>
        <pc:spChg chg="mod">
          <ac:chgData name="Bello Stefania" userId="f5dd46c2-920a-46f1-ae6b-ee187c9b79ba" providerId="ADAL" clId="{A8513846-9677-476A-8300-1AA638597C96}" dt="2025-02-02T16:38:46.125" v="1607" actId="1076"/>
          <ac:spMkLst>
            <pc:docMk/>
            <pc:sldMk cId="1142261135" sldId="315"/>
            <ac:spMk id="10" creationId="{A0DD12D9-2225-C104-6336-4CBCE133D0B3}"/>
          </ac:spMkLst>
        </pc:spChg>
        <pc:spChg chg="add del mod">
          <ac:chgData name="Bello Stefania" userId="f5dd46c2-920a-46f1-ae6b-ee187c9b79ba" providerId="ADAL" clId="{A8513846-9677-476A-8300-1AA638597C96}" dt="2025-02-02T17:04:19.203" v="3038" actId="478"/>
          <ac:spMkLst>
            <pc:docMk/>
            <pc:sldMk cId="1142261135" sldId="315"/>
            <ac:spMk id="11" creationId="{1062E029-FF70-9CA7-F9DA-3CEB4483EABD}"/>
          </ac:spMkLst>
        </pc:spChg>
        <pc:picChg chg="mod">
          <ac:chgData name="Bello Stefania" userId="f5dd46c2-920a-46f1-ae6b-ee187c9b79ba" providerId="ADAL" clId="{A8513846-9677-476A-8300-1AA638597C96}" dt="2025-02-03T14:48:33.583" v="4785" actId="14826"/>
          <ac:picMkLst>
            <pc:docMk/>
            <pc:sldMk cId="1142261135" sldId="315"/>
            <ac:picMk id="6" creationId="{075B908E-C690-9868-5F68-88B610731CB7}"/>
          </ac:picMkLst>
        </pc:picChg>
      </pc:sldChg>
      <pc:sldChg chg="addSp delSp modSp add del mod">
        <pc:chgData name="Bello Stefania" userId="f5dd46c2-920a-46f1-ae6b-ee187c9b79ba" providerId="ADAL" clId="{A8513846-9677-476A-8300-1AA638597C96}" dt="2025-02-03T14:48:47.283" v="4787" actId="2696"/>
        <pc:sldMkLst>
          <pc:docMk/>
          <pc:sldMk cId="3799890309" sldId="316"/>
        </pc:sldMkLst>
        <pc:spChg chg="mod">
          <ac:chgData name="Bello Stefania" userId="f5dd46c2-920a-46f1-ae6b-ee187c9b79ba" providerId="ADAL" clId="{A8513846-9677-476A-8300-1AA638597C96}" dt="2025-02-02T17:03:02.417" v="3016" actId="14100"/>
          <ac:spMkLst>
            <pc:docMk/>
            <pc:sldMk cId="3799890309" sldId="316"/>
            <ac:spMk id="2" creationId="{3D328DFA-9CFE-877E-6771-A2325F2DDC74}"/>
          </ac:spMkLst>
        </pc:spChg>
        <pc:spChg chg="add del mod">
          <ac:chgData name="Bello Stefania" userId="f5dd46c2-920a-46f1-ae6b-ee187c9b79ba" providerId="ADAL" clId="{A8513846-9677-476A-8300-1AA638597C96}" dt="2025-02-02T17:04:50.707" v="3058" actId="478"/>
          <ac:spMkLst>
            <pc:docMk/>
            <pc:sldMk cId="3799890309" sldId="316"/>
            <ac:spMk id="3" creationId="{29FAC1CA-6FE3-FE19-3F08-BFECC2B07834}"/>
          </ac:spMkLst>
        </pc:spChg>
        <pc:spChg chg="add mod">
          <ac:chgData name="Bello Stefania" userId="f5dd46c2-920a-46f1-ae6b-ee187c9b79ba" providerId="ADAL" clId="{A8513846-9677-476A-8300-1AA638597C96}" dt="2025-02-02T17:04:38.524" v="3055"/>
          <ac:spMkLst>
            <pc:docMk/>
            <pc:sldMk cId="3799890309" sldId="316"/>
            <ac:spMk id="4" creationId="{B0F0A7FF-CAF3-C873-39FB-D333411D8563}"/>
          </ac:spMkLst>
        </pc:spChg>
        <pc:spChg chg="del">
          <ac:chgData name="Bello Stefania" userId="f5dd46c2-920a-46f1-ae6b-ee187c9b79ba" providerId="ADAL" clId="{A8513846-9677-476A-8300-1AA638597C96}" dt="2025-02-02T17:04:35.801" v="3054" actId="478"/>
          <ac:spMkLst>
            <pc:docMk/>
            <pc:sldMk cId="3799890309" sldId="316"/>
            <ac:spMk id="8" creationId="{C642A426-961D-A780-F828-20A0EE35D76C}"/>
          </ac:spMkLst>
        </pc:spChg>
        <pc:spChg chg="mod">
          <ac:chgData name="Bello Stefania" userId="f5dd46c2-920a-46f1-ae6b-ee187c9b79ba" providerId="ADAL" clId="{A8513846-9677-476A-8300-1AA638597C96}" dt="2025-02-02T17:04:47.415" v="3056" actId="1076"/>
          <ac:spMkLst>
            <pc:docMk/>
            <pc:sldMk cId="3799890309" sldId="316"/>
            <ac:spMk id="9" creationId="{9717A5EC-B26A-6736-73F5-3C0E9821C4D5}"/>
          </ac:spMkLst>
        </pc:spChg>
        <pc:spChg chg="mod">
          <ac:chgData name="Bello Stefania" userId="f5dd46c2-920a-46f1-ae6b-ee187c9b79ba" providerId="ADAL" clId="{A8513846-9677-476A-8300-1AA638597C96}" dt="2025-02-02T16:39:01.560" v="1611" actId="14100"/>
          <ac:spMkLst>
            <pc:docMk/>
            <pc:sldMk cId="3799890309" sldId="316"/>
            <ac:spMk id="10" creationId="{DF0DFF4A-E72F-5BF9-AD61-C18E2E40D239}"/>
          </ac:spMkLst>
        </pc:spChg>
      </pc:sldChg>
      <pc:sldChg chg="addSp modSp add del mod">
        <pc:chgData name="Bello Stefania" userId="f5dd46c2-920a-46f1-ae6b-ee187c9b79ba" providerId="ADAL" clId="{A8513846-9677-476A-8300-1AA638597C96}" dt="2025-02-02T16:43:13.793" v="1929" actId="2696"/>
        <pc:sldMkLst>
          <pc:docMk/>
          <pc:sldMk cId="1227111618" sldId="317"/>
        </pc:sldMkLst>
        <pc:spChg chg="add mod">
          <ac:chgData name="Bello Stefania" userId="f5dd46c2-920a-46f1-ae6b-ee187c9b79ba" providerId="ADAL" clId="{A8513846-9677-476A-8300-1AA638597C96}" dt="2025-02-02T16:42:03.063" v="1895" actId="208"/>
          <ac:spMkLst>
            <pc:docMk/>
            <pc:sldMk cId="1227111618" sldId="317"/>
            <ac:spMk id="3" creationId="{BEB66E76-B9F6-F32F-8569-3CF85D189EA6}"/>
          </ac:spMkLst>
        </pc:spChg>
      </pc:sldChg>
      <pc:sldChg chg="addSp delSp modSp add del mod">
        <pc:chgData name="Bello Stefania" userId="f5dd46c2-920a-46f1-ae6b-ee187c9b79ba" providerId="ADAL" clId="{A8513846-9677-476A-8300-1AA638597C96}" dt="2025-02-03T14:48:50.929" v="4788" actId="2696"/>
        <pc:sldMkLst>
          <pc:docMk/>
          <pc:sldMk cId="2516398199" sldId="317"/>
        </pc:sldMkLst>
        <pc:spChg chg="del">
          <ac:chgData name="Bello Stefania" userId="f5dd46c2-920a-46f1-ae6b-ee187c9b79ba" providerId="ADAL" clId="{A8513846-9677-476A-8300-1AA638597C96}" dt="2025-02-02T16:43:59.992" v="1939" actId="478"/>
          <ac:spMkLst>
            <pc:docMk/>
            <pc:sldMk cId="2516398199" sldId="317"/>
            <ac:spMk id="2" creationId="{AFA81B29-6290-207D-7C27-7E1CFC3C426D}"/>
          </ac:spMkLst>
        </pc:spChg>
        <pc:spChg chg="add del mod">
          <ac:chgData name="Bello Stefania" userId="f5dd46c2-920a-46f1-ae6b-ee187c9b79ba" providerId="ADAL" clId="{A8513846-9677-476A-8300-1AA638597C96}" dt="2025-02-02T16:44:01.770" v="1940" actId="478"/>
          <ac:spMkLst>
            <pc:docMk/>
            <pc:sldMk cId="2516398199" sldId="317"/>
            <ac:spMk id="4" creationId="{B4D887D9-E959-4ADE-0186-7E9251379FB6}"/>
          </ac:spMkLst>
        </pc:spChg>
        <pc:spChg chg="add mod">
          <ac:chgData name="Bello Stefania" userId="f5dd46c2-920a-46f1-ae6b-ee187c9b79ba" providerId="ADAL" clId="{A8513846-9677-476A-8300-1AA638597C96}" dt="2025-02-02T16:45:55.030" v="1958" actId="1076"/>
          <ac:spMkLst>
            <pc:docMk/>
            <pc:sldMk cId="2516398199" sldId="317"/>
            <ac:spMk id="5" creationId="{05E385FF-118C-E297-62CE-8BAC50ED4258}"/>
          </ac:spMkLst>
        </pc:spChg>
        <pc:spChg chg="del">
          <ac:chgData name="Bello Stefania" userId="f5dd46c2-920a-46f1-ae6b-ee187c9b79ba" providerId="ADAL" clId="{A8513846-9677-476A-8300-1AA638597C96}" dt="2025-02-02T16:44:02.987" v="1941" actId="478"/>
          <ac:spMkLst>
            <pc:docMk/>
            <pc:sldMk cId="2516398199" sldId="317"/>
            <ac:spMk id="8" creationId="{175F0F4C-E5EF-6193-5179-8F9FEB585BF3}"/>
          </ac:spMkLst>
        </pc:spChg>
        <pc:spChg chg="del">
          <ac:chgData name="Bello Stefania" userId="f5dd46c2-920a-46f1-ae6b-ee187c9b79ba" providerId="ADAL" clId="{A8513846-9677-476A-8300-1AA638597C96}" dt="2025-02-02T16:44:04.187" v="1942" actId="478"/>
          <ac:spMkLst>
            <pc:docMk/>
            <pc:sldMk cId="2516398199" sldId="317"/>
            <ac:spMk id="9" creationId="{4344B5AF-BB1F-08BE-7659-E24BF15FC7A7}"/>
          </ac:spMkLst>
        </pc:spChg>
        <pc:spChg chg="mod">
          <ac:chgData name="Bello Stefania" userId="f5dd46c2-920a-46f1-ae6b-ee187c9b79ba" providerId="ADAL" clId="{A8513846-9677-476A-8300-1AA638597C96}" dt="2025-02-02T16:44:09.655" v="1943" actId="1076"/>
          <ac:spMkLst>
            <pc:docMk/>
            <pc:sldMk cId="2516398199" sldId="317"/>
            <ac:spMk id="10" creationId="{9564780C-25B9-102A-5F93-C5E888B0B5F3}"/>
          </ac:spMkLst>
        </pc:spChg>
        <pc:picChg chg="mod">
          <ac:chgData name="Bello Stefania" userId="f5dd46c2-920a-46f1-ae6b-ee187c9b79ba" providerId="ADAL" clId="{A8513846-9677-476A-8300-1AA638597C96}" dt="2025-02-02T16:44:09.655" v="1943" actId="1076"/>
          <ac:picMkLst>
            <pc:docMk/>
            <pc:sldMk cId="2516398199" sldId="317"/>
            <ac:picMk id="6" creationId="{0164F38B-A9AF-011F-14F7-FCB38E0BA330}"/>
          </ac:picMkLst>
        </pc:picChg>
        <pc:picChg chg="add mod">
          <ac:chgData name="Bello Stefania" userId="f5dd46c2-920a-46f1-ae6b-ee187c9b79ba" providerId="ADAL" clId="{A8513846-9677-476A-8300-1AA638597C96}" dt="2025-02-02T16:45:24.687" v="1957" actId="208"/>
          <ac:picMkLst>
            <pc:docMk/>
            <pc:sldMk cId="2516398199" sldId="317"/>
            <ac:picMk id="11" creationId="{F7B113CE-B88F-C548-09BC-6910E0479CB5}"/>
          </ac:picMkLst>
        </pc:picChg>
      </pc:sldChg>
      <pc:sldChg chg="addSp delSp modSp add mod ord">
        <pc:chgData name="Bello Stefania" userId="f5dd46c2-920a-46f1-ae6b-ee187c9b79ba" providerId="ADAL" clId="{A8513846-9677-476A-8300-1AA638597C96}" dt="2025-02-03T14:49:06.270" v="4791" actId="20577"/>
        <pc:sldMkLst>
          <pc:docMk/>
          <pc:sldMk cId="590381384" sldId="318"/>
        </pc:sldMkLst>
        <pc:spChg chg="mod">
          <ac:chgData name="Bello Stefania" userId="f5dd46c2-920a-46f1-ae6b-ee187c9b79ba" providerId="ADAL" clId="{A8513846-9677-476A-8300-1AA638597C96}" dt="2025-02-02T17:05:28.738" v="3092" actId="14100"/>
          <ac:spMkLst>
            <pc:docMk/>
            <pc:sldMk cId="590381384" sldId="318"/>
            <ac:spMk id="2" creationId="{B2C9DDFB-B578-B1FE-7BC0-4E06BDBAF1DE}"/>
          </ac:spMkLst>
        </pc:spChg>
        <pc:spChg chg="add del mod">
          <ac:chgData name="Bello Stefania" userId="f5dd46c2-920a-46f1-ae6b-ee187c9b79ba" providerId="ADAL" clId="{A8513846-9677-476A-8300-1AA638597C96}" dt="2025-02-02T17:05:14.194" v="3077" actId="478"/>
          <ac:spMkLst>
            <pc:docMk/>
            <pc:sldMk cId="590381384" sldId="318"/>
            <ac:spMk id="3" creationId="{D902AFE4-B7C2-6790-0432-C45582B72E27}"/>
          </ac:spMkLst>
        </pc:spChg>
        <pc:spChg chg="add mod">
          <ac:chgData name="Bello Stefania" userId="f5dd46c2-920a-46f1-ae6b-ee187c9b79ba" providerId="ADAL" clId="{A8513846-9677-476A-8300-1AA638597C96}" dt="2025-02-02T17:05:07.771" v="3075"/>
          <ac:spMkLst>
            <pc:docMk/>
            <pc:sldMk cId="590381384" sldId="318"/>
            <ac:spMk id="4" creationId="{C4005812-EF4A-ED3B-E0D7-6D24C5A04D70}"/>
          </ac:spMkLst>
        </pc:spChg>
        <pc:spChg chg="del">
          <ac:chgData name="Bello Stefania" userId="f5dd46c2-920a-46f1-ae6b-ee187c9b79ba" providerId="ADAL" clId="{A8513846-9677-476A-8300-1AA638597C96}" dt="2025-02-02T17:05:06.193" v="3074" actId="478"/>
          <ac:spMkLst>
            <pc:docMk/>
            <pc:sldMk cId="590381384" sldId="318"/>
            <ac:spMk id="8" creationId="{494C17F9-C376-B559-9491-77A519A33E6F}"/>
          </ac:spMkLst>
        </pc:spChg>
        <pc:spChg chg="mod">
          <ac:chgData name="Bello Stefania" userId="f5dd46c2-920a-46f1-ae6b-ee187c9b79ba" providerId="ADAL" clId="{A8513846-9677-476A-8300-1AA638597C96}" dt="2025-02-03T14:49:06.270" v="4791" actId="20577"/>
          <ac:spMkLst>
            <pc:docMk/>
            <pc:sldMk cId="590381384" sldId="318"/>
            <ac:spMk id="9" creationId="{9A9783A2-357F-DBDC-C3E4-383C0D5D383C}"/>
          </ac:spMkLst>
        </pc:spChg>
        <pc:spChg chg="mod">
          <ac:chgData name="Bello Stefania" userId="f5dd46c2-920a-46f1-ae6b-ee187c9b79ba" providerId="ADAL" clId="{A8513846-9677-476A-8300-1AA638597C96}" dt="2025-02-03T14:49:03.651" v="4790" actId="1076"/>
          <ac:spMkLst>
            <pc:docMk/>
            <pc:sldMk cId="590381384" sldId="318"/>
            <ac:spMk id="10" creationId="{99351DDA-823A-A933-CAE4-BCAC4F74C566}"/>
          </ac:spMkLst>
        </pc:spChg>
        <pc:picChg chg="mod">
          <ac:chgData name="Bello Stefania" userId="f5dd46c2-920a-46f1-ae6b-ee187c9b79ba" providerId="ADAL" clId="{A8513846-9677-476A-8300-1AA638597C96}" dt="2025-02-03T14:48:59.032" v="4789" actId="14826"/>
          <ac:picMkLst>
            <pc:docMk/>
            <pc:sldMk cId="590381384" sldId="318"/>
            <ac:picMk id="6" creationId="{5B797F5C-5BFB-84DA-493A-9E4F08C3AB79}"/>
          </ac:picMkLst>
        </pc:picChg>
      </pc:sldChg>
      <pc:sldChg chg="del">
        <pc:chgData name="Bello Stefania" userId="f5dd46c2-920a-46f1-ae6b-ee187c9b79ba" providerId="ADAL" clId="{A8513846-9677-476A-8300-1AA638597C96}" dt="2025-01-31T19:21:04.327" v="418" actId="2696"/>
        <pc:sldMkLst>
          <pc:docMk/>
          <pc:sldMk cId="1971561053" sldId="318"/>
        </pc:sldMkLst>
      </pc:sldChg>
      <pc:sldChg chg="delSp modSp add del mod">
        <pc:chgData name="Bello Stefania" userId="f5dd46c2-920a-46f1-ae6b-ee187c9b79ba" providerId="ADAL" clId="{A8513846-9677-476A-8300-1AA638597C96}" dt="2025-02-02T16:46:39.389" v="2140" actId="2696"/>
        <pc:sldMkLst>
          <pc:docMk/>
          <pc:sldMk cId="3738506520" sldId="318"/>
        </pc:sldMkLst>
        <pc:spChg chg="mod ord">
          <ac:chgData name="Bello Stefania" userId="f5dd46c2-920a-46f1-ae6b-ee187c9b79ba" providerId="ADAL" clId="{A8513846-9677-476A-8300-1AA638597C96}" dt="2025-02-02T16:46:37.089" v="2139" actId="1076"/>
          <ac:spMkLst>
            <pc:docMk/>
            <pc:sldMk cId="3738506520" sldId="318"/>
            <ac:spMk id="10" creationId="{5A4585B7-30B1-3AB5-5724-81D3D7EC0931}"/>
          </ac:spMkLst>
        </pc:spChg>
        <pc:picChg chg="del">
          <ac:chgData name="Bello Stefania" userId="f5dd46c2-920a-46f1-ae6b-ee187c9b79ba" providerId="ADAL" clId="{A8513846-9677-476A-8300-1AA638597C96}" dt="2025-02-02T16:46:11.032" v="1960" actId="478"/>
          <ac:picMkLst>
            <pc:docMk/>
            <pc:sldMk cId="3738506520" sldId="318"/>
            <ac:picMk id="6" creationId="{E310C01F-36F4-F14D-E488-678DB245E340}"/>
          </ac:picMkLst>
        </pc:picChg>
        <pc:picChg chg="mod">
          <ac:chgData name="Bello Stefania" userId="f5dd46c2-920a-46f1-ae6b-ee187c9b79ba" providerId="ADAL" clId="{A8513846-9677-476A-8300-1AA638597C96}" dt="2025-02-02T16:46:32.286" v="2138" actId="1076"/>
          <ac:picMkLst>
            <pc:docMk/>
            <pc:sldMk cId="3738506520" sldId="318"/>
            <ac:picMk id="11" creationId="{C04D577D-0B31-A1F0-07B4-1779724EFED1}"/>
          </ac:picMkLst>
        </pc:picChg>
      </pc:sldChg>
      <pc:sldChg chg="addSp delSp modSp add mod">
        <pc:chgData name="Bello Stefania" userId="f5dd46c2-920a-46f1-ae6b-ee187c9b79ba" providerId="ADAL" clId="{A8513846-9677-476A-8300-1AA638597C96}" dt="2025-02-03T14:50:20.921" v="4793" actId="14826"/>
        <pc:sldMkLst>
          <pc:docMk/>
          <pc:sldMk cId="2198495311" sldId="319"/>
        </pc:sldMkLst>
        <pc:spChg chg="mod">
          <ac:chgData name="Bello Stefania" userId="f5dd46c2-920a-46f1-ae6b-ee187c9b79ba" providerId="ADAL" clId="{A8513846-9677-476A-8300-1AA638597C96}" dt="2025-02-02T17:05:25.542" v="3091" actId="14100"/>
          <ac:spMkLst>
            <pc:docMk/>
            <pc:sldMk cId="2198495311" sldId="319"/>
            <ac:spMk id="2" creationId="{292CAA19-83A9-96C8-B5B4-751F2A1675D0}"/>
          </ac:spMkLst>
        </pc:spChg>
        <pc:spChg chg="add del mod">
          <ac:chgData name="Bello Stefania" userId="f5dd46c2-920a-46f1-ae6b-ee187c9b79ba" providerId="ADAL" clId="{A8513846-9677-476A-8300-1AA638597C96}" dt="2025-02-02T17:05:47.700" v="3096" actId="478"/>
          <ac:spMkLst>
            <pc:docMk/>
            <pc:sldMk cId="2198495311" sldId="319"/>
            <ac:spMk id="3" creationId="{F06E7BC4-5719-6429-900F-0C1EFF7EC1E6}"/>
          </ac:spMkLst>
        </pc:spChg>
        <pc:spChg chg="add mod">
          <ac:chgData name="Bello Stefania" userId="f5dd46c2-920a-46f1-ae6b-ee187c9b79ba" providerId="ADAL" clId="{A8513846-9677-476A-8300-1AA638597C96}" dt="2025-02-02T17:05:40.238" v="3094"/>
          <ac:spMkLst>
            <pc:docMk/>
            <pc:sldMk cId="2198495311" sldId="319"/>
            <ac:spMk id="4" creationId="{7A2848D4-F3BF-5C6B-FD08-3EB0308E4180}"/>
          </ac:spMkLst>
        </pc:spChg>
        <pc:spChg chg="del">
          <ac:chgData name="Bello Stefania" userId="f5dd46c2-920a-46f1-ae6b-ee187c9b79ba" providerId="ADAL" clId="{A8513846-9677-476A-8300-1AA638597C96}" dt="2025-02-02T17:05:37.889" v="3093" actId="478"/>
          <ac:spMkLst>
            <pc:docMk/>
            <pc:sldMk cId="2198495311" sldId="319"/>
            <ac:spMk id="8" creationId="{F1291836-1883-40A6-7D56-75D019DF770F}"/>
          </ac:spMkLst>
        </pc:spChg>
        <pc:spChg chg="mod">
          <ac:chgData name="Bello Stefania" userId="f5dd46c2-920a-46f1-ae6b-ee187c9b79ba" providerId="ADAL" clId="{A8513846-9677-476A-8300-1AA638597C96}" dt="2025-02-03T14:49:13.869" v="4792" actId="20577"/>
          <ac:spMkLst>
            <pc:docMk/>
            <pc:sldMk cId="2198495311" sldId="319"/>
            <ac:spMk id="9" creationId="{FB545121-EA7F-C5AB-C56A-D9446DDDC2DD}"/>
          </ac:spMkLst>
        </pc:spChg>
        <pc:spChg chg="del">
          <ac:chgData name="Bello Stefania" userId="f5dd46c2-920a-46f1-ae6b-ee187c9b79ba" providerId="ADAL" clId="{A8513846-9677-476A-8300-1AA638597C96}" dt="2025-02-02T17:00:15.514" v="2770" actId="478"/>
          <ac:spMkLst>
            <pc:docMk/>
            <pc:sldMk cId="2198495311" sldId="319"/>
            <ac:spMk id="10" creationId="{E4EFB38D-0895-3930-9862-FC717BDD7128}"/>
          </ac:spMkLst>
        </pc:spChg>
        <pc:picChg chg="add del mod">
          <ac:chgData name="Bello Stefania" userId="f5dd46c2-920a-46f1-ae6b-ee187c9b79ba" providerId="ADAL" clId="{A8513846-9677-476A-8300-1AA638597C96}" dt="2025-02-03T14:50:20.921" v="4793" actId="14826"/>
          <ac:picMkLst>
            <pc:docMk/>
            <pc:sldMk cId="2198495311" sldId="319"/>
            <ac:picMk id="6" creationId="{50E05556-88B2-BA59-B322-549732436919}"/>
          </ac:picMkLst>
        </pc:picChg>
      </pc:sldChg>
      <pc:sldChg chg="del">
        <pc:chgData name="Bello Stefania" userId="f5dd46c2-920a-46f1-ae6b-ee187c9b79ba" providerId="ADAL" clId="{A8513846-9677-476A-8300-1AA638597C96}" dt="2025-01-31T19:21:08.817" v="419" actId="2696"/>
        <pc:sldMkLst>
          <pc:docMk/>
          <pc:sldMk cId="2772626543" sldId="319"/>
        </pc:sldMkLst>
      </pc:sldChg>
      <pc:sldChg chg="addSp delSp modSp add mod">
        <pc:chgData name="Bello Stefania" userId="f5dd46c2-920a-46f1-ae6b-ee187c9b79ba" providerId="ADAL" clId="{A8513846-9677-476A-8300-1AA638597C96}" dt="2025-02-03T14:54:02.330" v="4795" actId="14826"/>
        <pc:sldMkLst>
          <pc:docMk/>
          <pc:sldMk cId="3768536737" sldId="320"/>
        </pc:sldMkLst>
        <pc:spChg chg="mod">
          <ac:chgData name="Bello Stefania" userId="f5dd46c2-920a-46f1-ae6b-ee187c9b79ba" providerId="ADAL" clId="{A8513846-9677-476A-8300-1AA638597C96}" dt="2025-02-02T17:06:01.038" v="3117" actId="14100"/>
          <ac:spMkLst>
            <pc:docMk/>
            <pc:sldMk cId="3768536737" sldId="320"/>
            <ac:spMk id="2" creationId="{07D2F365-45C5-CC02-9B74-774F23BB570C}"/>
          </ac:spMkLst>
        </pc:spChg>
        <pc:spChg chg="add del mod">
          <ac:chgData name="Bello Stefania" userId="f5dd46c2-920a-46f1-ae6b-ee187c9b79ba" providerId="ADAL" clId="{A8513846-9677-476A-8300-1AA638597C96}" dt="2025-02-02T17:06:15.034" v="3120" actId="478"/>
          <ac:spMkLst>
            <pc:docMk/>
            <pc:sldMk cId="3768536737" sldId="320"/>
            <ac:spMk id="3" creationId="{57B7A426-806B-6B74-6233-44D8CC2192C7}"/>
          </ac:spMkLst>
        </pc:spChg>
        <pc:spChg chg="add del mod">
          <ac:chgData name="Bello Stefania" userId="f5dd46c2-920a-46f1-ae6b-ee187c9b79ba" providerId="ADAL" clId="{A8513846-9677-476A-8300-1AA638597C96}" dt="2025-02-02T17:06:17.779" v="3121" actId="478"/>
          <ac:spMkLst>
            <pc:docMk/>
            <pc:sldMk cId="3768536737" sldId="320"/>
            <ac:spMk id="4" creationId="{A4EB664A-C8FB-9BD4-875E-AD0590F651DD}"/>
          </ac:spMkLst>
        </pc:spChg>
        <pc:spChg chg="mod">
          <ac:chgData name="Bello Stefania" userId="f5dd46c2-920a-46f1-ae6b-ee187c9b79ba" providerId="ADAL" clId="{A8513846-9677-476A-8300-1AA638597C96}" dt="2025-02-03T14:50:33.445" v="4794" actId="20577"/>
          <ac:spMkLst>
            <pc:docMk/>
            <pc:sldMk cId="3768536737" sldId="320"/>
            <ac:spMk id="8" creationId="{4E5BD2B4-6F37-A41F-2C03-56B91A67FE2D}"/>
          </ac:spMkLst>
        </pc:spChg>
        <pc:spChg chg="del">
          <ac:chgData name="Bello Stefania" userId="f5dd46c2-920a-46f1-ae6b-ee187c9b79ba" providerId="ADAL" clId="{A8513846-9677-476A-8300-1AA638597C96}" dt="2025-02-02T17:01:36.441" v="2784" actId="478"/>
          <ac:spMkLst>
            <pc:docMk/>
            <pc:sldMk cId="3768536737" sldId="320"/>
            <ac:spMk id="9" creationId="{993EB9A7-D853-0FEB-523F-B33873162502}"/>
          </ac:spMkLst>
        </pc:spChg>
        <pc:picChg chg="mod">
          <ac:chgData name="Bello Stefania" userId="f5dd46c2-920a-46f1-ae6b-ee187c9b79ba" providerId="ADAL" clId="{A8513846-9677-476A-8300-1AA638597C96}" dt="2025-02-03T14:54:02.330" v="4795" actId="14826"/>
          <ac:picMkLst>
            <pc:docMk/>
            <pc:sldMk cId="3768536737" sldId="320"/>
            <ac:picMk id="6" creationId="{9B1D867A-85D1-E837-DB5B-C9216EE3DDAD}"/>
          </ac:picMkLst>
        </pc:picChg>
      </pc:sldChg>
      <pc:sldChg chg="addSp modSp new mod">
        <pc:chgData name="Bello Stefania" userId="f5dd46c2-920a-46f1-ae6b-ee187c9b79ba" providerId="ADAL" clId="{A8513846-9677-476A-8300-1AA638597C96}" dt="2025-02-03T14:55:50.212" v="5005" actId="14100"/>
        <pc:sldMkLst>
          <pc:docMk/>
          <pc:sldMk cId="918715121" sldId="321"/>
        </pc:sldMkLst>
        <pc:spChg chg="mod">
          <ac:chgData name="Bello Stefania" userId="f5dd46c2-920a-46f1-ae6b-ee187c9b79ba" providerId="ADAL" clId="{A8513846-9677-476A-8300-1AA638597C96}" dt="2025-02-02T17:16:16.002" v="3414" actId="108"/>
          <ac:spMkLst>
            <pc:docMk/>
            <pc:sldMk cId="918715121" sldId="321"/>
            <ac:spMk id="2" creationId="{C7FB71EB-30B3-72E2-D366-59B324FC9045}"/>
          </ac:spMkLst>
        </pc:spChg>
        <pc:spChg chg="mod">
          <ac:chgData name="Bello Stefania" userId="f5dd46c2-920a-46f1-ae6b-ee187c9b79ba" providerId="ADAL" clId="{A8513846-9677-476A-8300-1AA638597C96}" dt="2025-02-02T17:15:58.478" v="3413" actId="27636"/>
          <ac:spMkLst>
            <pc:docMk/>
            <pc:sldMk cId="918715121" sldId="321"/>
            <ac:spMk id="3" creationId="{61407406-BDE2-F7A6-6364-B0731B53F3B3}"/>
          </ac:spMkLst>
        </pc:spChg>
        <pc:spChg chg="add mod">
          <ac:chgData name="Bello Stefania" userId="f5dd46c2-920a-46f1-ae6b-ee187c9b79ba" providerId="ADAL" clId="{A8513846-9677-476A-8300-1AA638597C96}" dt="2025-02-03T14:55:50.212" v="5005" actId="14100"/>
          <ac:spMkLst>
            <pc:docMk/>
            <pc:sldMk cId="918715121" sldId="321"/>
            <ac:spMk id="4" creationId="{4478CFF2-A4B1-92E7-8FB7-C53937ECFE14}"/>
          </ac:spMkLst>
        </pc:spChg>
      </pc:sldChg>
      <pc:sldChg chg="addSp delSp modSp add mod">
        <pc:chgData name="Bello Stefania" userId="f5dd46c2-920a-46f1-ae6b-ee187c9b79ba" providerId="ADAL" clId="{A8513846-9677-476A-8300-1AA638597C96}" dt="2025-02-02T17:26:22.378" v="4551" actId="14100"/>
        <pc:sldMkLst>
          <pc:docMk/>
          <pc:sldMk cId="3718112291" sldId="322"/>
        </pc:sldMkLst>
        <pc:spChg chg="mod">
          <ac:chgData name="Bello Stefania" userId="f5dd46c2-920a-46f1-ae6b-ee187c9b79ba" providerId="ADAL" clId="{A8513846-9677-476A-8300-1AA638597C96}" dt="2025-02-02T17:18:08.189" v="3684" actId="20577"/>
          <ac:spMkLst>
            <pc:docMk/>
            <pc:sldMk cId="3718112291" sldId="322"/>
            <ac:spMk id="2" creationId="{2D01A6B3-5606-1A31-B288-27962DF4F511}"/>
          </ac:spMkLst>
        </pc:spChg>
        <pc:spChg chg="mod">
          <ac:chgData name="Bello Stefania" userId="f5dd46c2-920a-46f1-ae6b-ee187c9b79ba" providerId="ADAL" clId="{A8513846-9677-476A-8300-1AA638597C96}" dt="2025-02-02T17:23:40.458" v="4460" actId="20577"/>
          <ac:spMkLst>
            <pc:docMk/>
            <pc:sldMk cId="3718112291" sldId="322"/>
            <ac:spMk id="3" creationId="{C2C2A207-9E85-C620-64DF-0E9AA7BD0AC9}"/>
          </ac:spMkLst>
        </pc:spChg>
        <pc:spChg chg="add mod">
          <ac:chgData name="Bello Stefania" userId="f5dd46c2-920a-46f1-ae6b-ee187c9b79ba" providerId="ADAL" clId="{A8513846-9677-476A-8300-1AA638597C96}" dt="2025-02-02T17:26:22.378" v="4551" actId="14100"/>
          <ac:spMkLst>
            <pc:docMk/>
            <pc:sldMk cId="3718112291" sldId="322"/>
            <ac:spMk id="6" creationId="{1751A220-6611-0D27-8145-0D47227F2FBE}"/>
          </ac:spMkLst>
        </pc:spChg>
        <pc:cxnChg chg="add del mod">
          <ac:chgData name="Bello Stefania" userId="f5dd46c2-920a-46f1-ae6b-ee187c9b79ba" providerId="ADAL" clId="{A8513846-9677-476A-8300-1AA638597C96}" dt="2025-02-02T17:23:00.460" v="4455" actId="478"/>
          <ac:cxnSpMkLst>
            <pc:docMk/>
            <pc:sldMk cId="3718112291" sldId="322"/>
            <ac:cxnSpMk id="5" creationId="{63E3E71A-9908-CB83-C083-E6505C23F044}"/>
          </ac:cxnSpMkLst>
        </pc:cxnChg>
      </pc:sldChg>
      <pc:sldChg chg="addSp delSp modSp new mod ord modClrScheme chgLayout">
        <pc:chgData name="Bello Stefania" userId="f5dd46c2-920a-46f1-ae6b-ee187c9b79ba" providerId="ADAL" clId="{A8513846-9677-476A-8300-1AA638597C96}" dt="2025-02-03T14:57:35.550" v="5080" actId="1076"/>
        <pc:sldMkLst>
          <pc:docMk/>
          <pc:sldMk cId="1879557062" sldId="323"/>
        </pc:sldMkLst>
        <pc:spChg chg="add mod">
          <ac:chgData name="Bello Stefania" userId="f5dd46c2-920a-46f1-ae6b-ee187c9b79ba" providerId="ADAL" clId="{A8513846-9677-476A-8300-1AA638597C96}" dt="2025-02-03T14:57:35.550" v="5080" actId="1076"/>
          <ac:spMkLst>
            <pc:docMk/>
            <pc:sldMk cId="1879557062" sldId="323"/>
            <ac:spMk id="2" creationId="{B45BEA4E-47CC-1FBD-61F1-F13EC9DCD2C4}"/>
          </ac:spMkLst>
        </pc:spChg>
        <pc:spChg chg="del">
          <ac:chgData name="Bello Stefania" userId="f5dd46c2-920a-46f1-ae6b-ee187c9b79ba" providerId="ADAL" clId="{A8513846-9677-476A-8300-1AA638597C96}" dt="2025-02-02T17:28:02.366" v="4553" actId="700"/>
          <ac:spMkLst>
            <pc:docMk/>
            <pc:sldMk cId="1879557062" sldId="323"/>
            <ac:spMk id="2" creationId="{F06449DC-D0EE-CE03-2F11-6E16A3F6484A}"/>
          </ac:spMkLst>
        </pc:spChg>
        <pc:spChg chg="del">
          <ac:chgData name="Bello Stefania" userId="f5dd46c2-920a-46f1-ae6b-ee187c9b79ba" providerId="ADAL" clId="{A8513846-9677-476A-8300-1AA638597C96}" dt="2025-02-02T17:28:02.366" v="4553" actId="700"/>
          <ac:spMkLst>
            <pc:docMk/>
            <pc:sldMk cId="1879557062" sldId="323"/>
            <ac:spMk id="3" creationId="{CBCEA378-6D8F-F68E-BB54-255409570248}"/>
          </ac:spMkLst>
        </pc:spChg>
        <pc:spChg chg="add mod ord">
          <ac:chgData name="Bello Stefania" userId="f5dd46c2-920a-46f1-ae6b-ee187c9b79ba" providerId="ADAL" clId="{A8513846-9677-476A-8300-1AA638597C96}" dt="2025-02-02T17:31:49.969" v="4679" actId="26606"/>
          <ac:spMkLst>
            <pc:docMk/>
            <pc:sldMk cId="1879557062" sldId="323"/>
            <ac:spMk id="4" creationId="{DA6F8246-9D88-362A-C0DF-E5695E085928}"/>
          </ac:spMkLst>
        </pc:spChg>
        <pc:spChg chg="add del mod ord">
          <ac:chgData name="Bello Stefania" userId="f5dd46c2-920a-46f1-ae6b-ee187c9b79ba" providerId="ADAL" clId="{A8513846-9677-476A-8300-1AA638597C96}" dt="2025-02-02T17:33:29.543" v="4691" actId="478"/>
          <ac:spMkLst>
            <pc:docMk/>
            <pc:sldMk cId="1879557062" sldId="323"/>
            <ac:spMk id="5" creationId="{2A94143E-2EEC-741B-5A2D-A41BFDACACAB}"/>
          </ac:spMkLst>
        </pc:spChg>
        <pc:spChg chg="add del mod">
          <ac:chgData name="Bello Stefania" userId="f5dd46c2-920a-46f1-ae6b-ee187c9b79ba" providerId="ADAL" clId="{A8513846-9677-476A-8300-1AA638597C96}" dt="2025-02-02T17:31:49.969" v="4679" actId="26606"/>
          <ac:spMkLst>
            <pc:docMk/>
            <pc:sldMk cId="1879557062" sldId="323"/>
            <ac:spMk id="12" creationId="{F44785E5-AC77-A7C6-3C7D-81EC740D0AB9}"/>
          </ac:spMkLst>
        </pc:spChg>
        <pc:spChg chg="add mod">
          <ac:chgData name="Bello Stefania" userId="f5dd46c2-920a-46f1-ae6b-ee187c9b79ba" providerId="ADAL" clId="{A8513846-9677-476A-8300-1AA638597C96}" dt="2025-02-02T17:35:48.698" v="4754" actId="1076"/>
          <ac:spMkLst>
            <pc:docMk/>
            <pc:sldMk cId="1879557062" sldId="323"/>
            <ac:spMk id="13" creationId="{E5BF995E-8190-EF2B-A180-6D1B09DE6B5E}"/>
          </ac:spMkLst>
        </pc:spChg>
        <pc:spChg chg="add del mod">
          <ac:chgData name="Bello Stefania" userId="f5dd46c2-920a-46f1-ae6b-ee187c9b79ba" providerId="ADAL" clId="{A8513846-9677-476A-8300-1AA638597C96}" dt="2025-02-02T17:31:49.969" v="4679" actId="26606"/>
          <ac:spMkLst>
            <pc:docMk/>
            <pc:sldMk cId="1879557062" sldId="323"/>
            <ac:spMk id="14" creationId="{5A139E1A-AA6D-4F1E-D1BD-7F9CEB035378}"/>
          </ac:spMkLst>
        </pc:spChg>
        <pc:graphicFrameChg chg="add del modGraphic">
          <ac:chgData name="Bello Stefania" userId="f5dd46c2-920a-46f1-ae6b-ee187c9b79ba" providerId="ADAL" clId="{A8513846-9677-476A-8300-1AA638597C96}" dt="2025-02-02T17:34:44.181" v="4712" actId="478"/>
          <ac:graphicFrameMkLst>
            <pc:docMk/>
            <pc:sldMk cId="1879557062" sldId="323"/>
            <ac:graphicFrameMk id="16" creationId="{86C14C25-6FC7-2514-83F1-C01D57C64814}"/>
          </ac:graphicFrameMkLst>
        </pc:graphicFrameChg>
        <pc:picChg chg="add del mod">
          <ac:chgData name="Bello Stefania" userId="f5dd46c2-920a-46f1-ae6b-ee187c9b79ba" providerId="ADAL" clId="{A8513846-9677-476A-8300-1AA638597C96}" dt="2025-02-02T17:31:58.360" v="4684" actId="22"/>
          <ac:picMkLst>
            <pc:docMk/>
            <pc:sldMk cId="1879557062" sldId="323"/>
            <ac:picMk id="7" creationId="{A61B3E15-6D96-A4B4-2F06-6CFBA35CE65F}"/>
          </ac:picMkLst>
        </pc:picChg>
        <pc:picChg chg="add mod modCrop">
          <ac:chgData name="Bello Stefania" userId="f5dd46c2-920a-46f1-ae6b-ee187c9b79ba" providerId="ADAL" clId="{A8513846-9677-476A-8300-1AA638597C96}" dt="2025-02-03T14:56:28.407" v="5044" actId="1076"/>
          <ac:picMkLst>
            <pc:docMk/>
            <pc:sldMk cId="1879557062" sldId="323"/>
            <ac:picMk id="9" creationId="{C59B6614-CB5D-6C5D-E374-06680F34FD5F}"/>
          </ac:picMkLst>
        </pc:picChg>
        <pc:picChg chg="add del mod">
          <ac:chgData name="Bello Stefania" userId="f5dd46c2-920a-46f1-ae6b-ee187c9b79ba" providerId="ADAL" clId="{A8513846-9677-476A-8300-1AA638597C96}" dt="2025-02-03T14:56:02.645" v="5006" actId="478"/>
          <ac:picMkLst>
            <pc:docMk/>
            <pc:sldMk cId="1879557062" sldId="323"/>
            <ac:picMk id="11" creationId="{E1F45A60-6EFF-7FC5-2AAC-8083ACCB06CA}"/>
          </ac:picMkLst>
        </pc:picChg>
      </pc:sldChg>
      <pc:sldChg chg="addSp modSp new del mod">
        <pc:chgData name="Bello Stefania" userId="f5dd46c2-920a-46f1-ae6b-ee187c9b79ba" providerId="ADAL" clId="{A8513846-9677-476A-8300-1AA638597C96}" dt="2025-02-02T17:34:57.635" v="4714" actId="2696"/>
        <pc:sldMkLst>
          <pc:docMk/>
          <pc:sldMk cId="142295334" sldId="324"/>
        </pc:sldMkLst>
        <pc:graphicFrameChg chg="add modGraphic">
          <ac:chgData name="Bello Stefania" userId="f5dd46c2-920a-46f1-ae6b-ee187c9b79ba" providerId="ADAL" clId="{A8513846-9677-476A-8300-1AA638597C96}" dt="2025-02-02T17:34:51.484" v="4713" actId="27022"/>
          <ac:graphicFrameMkLst>
            <pc:docMk/>
            <pc:sldMk cId="142295334" sldId="324"/>
            <ac:graphicFrameMk id="6" creationId="{7F8675CB-A6BA-1677-FA94-71CAD9D45FCC}"/>
          </ac:graphicFrameMkLst>
        </pc:graphicFrameChg>
      </pc:sldChg>
      <pc:sldChg chg="add del ord">
        <pc:chgData name="Bello Stefania" userId="f5dd46c2-920a-46f1-ae6b-ee187c9b79ba" providerId="ADAL" clId="{A8513846-9677-476A-8300-1AA638597C96}" dt="2025-02-02T17:32:56.326" v="4685" actId="2696"/>
        <pc:sldMkLst>
          <pc:docMk/>
          <pc:sldMk cId="194616596" sldId="324"/>
        </pc:sldMkLst>
      </pc:sldChg>
      <pc:sldChg chg="addSp delSp modSp add mod">
        <pc:chgData name="Bello Stefania" userId="f5dd46c2-920a-46f1-ae6b-ee187c9b79ba" providerId="ADAL" clId="{A8513846-9677-476A-8300-1AA638597C96}" dt="2025-02-03T15:00:47.126" v="5086" actId="1076"/>
        <pc:sldMkLst>
          <pc:docMk/>
          <pc:sldMk cId="1196630467" sldId="324"/>
        </pc:sldMkLst>
        <pc:spChg chg="del">
          <ac:chgData name="Bello Stefania" userId="f5dd46c2-920a-46f1-ae6b-ee187c9b79ba" providerId="ADAL" clId="{A8513846-9677-476A-8300-1AA638597C96}" dt="2025-02-02T17:42:36.185" v="4757" actId="478"/>
          <ac:spMkLst>
            <pc:docMk/>
            <pc:sldMk cId="1196630467" sldId="324"/>
            <ac:spMk id="13" creationId="{2C91AA9A-B280-827F-B5BC-6B53A6B97DFE}"/>
          </ac:spMkLst>
        </pc:spChg>
        <pc:picChg chg="add mod">
          <ac:chgData name="Bello Stefania" userId="f5dd46c2-920a-46f1-ae6b-ee187c9b79ba" providerId="ADAL" clId="{A8513846-9677-476A-8300-1AA638597C96}" dt="2025-02-03T15:00:47.126" v="5086" actId="1076"/>
          <ac:picMkLst>
            <pc:docMk/>
            <pc:sldMk cId="1196630467" sldId="324"/>
            <ac:picMk id="3" creationId="{467C9A0B-CB6A-F876-B71E-3A235D69FE23}"/>
          </ac:picMkLst>
        </pc:picChg>
        <pc:picChg chg="del">
          <ac:chgData name="Bello Stefania" userId="f5dd46c2-920a-46f1-ae6b-ee187c9b79ba" providerId="ADAL" clId="{A8513846-9677-476A-8300-1AA638597C96}" dt="2025-02-02T17:42:34.852" v="4756" actId="478"/>
          <ac:picMkLst>
            <pc:docMk/>
            <pc:sldMk cId="1196630467" sldId="324"/>
            <ac:picMk id="9" creationId="{F14905F4-C8DE-FDA9-E90A-A444160E3285}"/>
          </ac:picMkLst>
        </pc:picChg>
        <pc:picChg chg="del">
          <ac:chgData name="Bello Stefania" userId="f5dd46c2-920a-46f1-ae6b-ee187c9b79ba" providerId="ADAL" clId="{A8513846-9677-476A-8300-1AA638597C96}" dt="2025-02-02T17:42:36.690" v="4758" actId="478"/>
          <ac:picMkLst>
            <pc:docMk/>
            <pc:sldMk cId="1196630467" sldId="324"/>
            <ac:picMk id="11" creationId="{622531EF-32DA-4C30-5AAE-FD77E50DCD75}"/>
          </ac:picMkLst>
        </pc:picChg>
      </pc:sldChg>
      <pc:sldChg chg="add del">
        <pc:chgData name="Bello Stefania" userId="f5dd46c2-920a-46f1-ae6b-ee187c9b79ba" providerId="ADAL" clId="{A8513846-9677-476A-8300-1AA638597C96}" dt="2025-02-03T15:00:53.671" v="5087" actId="2696"/>
        <pc:sldMkLst>
          <pc:docMk/>
          <pc:sldMk cId="2698940192" sldId="325"/>
        </pc:sldMkLst>
      </pc:sldChg>
      <pc:sldChg chg="addSp delSp new del mod">
        <pc:chgData name="Bello Stefania" userId="f5dd46c2-920a-46f1-ae6b-ee187c9b79ba" providerId="ADAL" clId="{A8513846-9677-476A-8300-1AA638597C96}" dt="2025-02-02T18:01:40.331" v="4781" actId="2696"/>
        <pc:sldMkLst>
          <pc:docMk/>
          <pc:sldMk cId="3400768455" sldId="326"/>
        </pc:sldMkLst>
        <pc:picChg chg="add del">
          <ac:chgData name="Bello Stefania" userId="f5dd46c2-920a-46f1-ae6b-ee187c9b79ba" providerId="ADAL" clId="{A8513846-9677-476A-8300-1AA638597C96}" dt="2025-02-02T18:01:26.898" v="4774" actId="21"/>
          <ac:picMkLst>
            <pc:docMk/>
            <pc:sldMk cId="3400768455" sldId="326"/>
            <ac:picMk id="5" creationId="{BFD59654-5778-D288-64CE-A623DBB44171}"/>
          </ac:picMkLst>
        </pc:picChg>
      </pc:sldChg>
      <pc:sldChg chg="addSp delSp modSp add mod">
        <pc:chgData name="Bello Stefania" userId="f5dd46c2-920a-46f1-ae6b-ee187c9b79ba" providerId="ADAL" clId="{A8513846-9677-476A-8300-1AA638597C96}" dt="2025-02-03T15:08:17.700" v="5176" actId="207"/>
        <pc:sldMkLst>
          <pc:docMk/>
          <pc:sldMk cId="3247951825" sldId="327"/>
        </pc:sldMkLst>
        <pc:spChg chg="add mod">
          <ac:chgData name="Bello Stefania" userId="f5dd46c2-920a-46f1-ae6b-ee187c9b79ba" providerId="ADAL" clId="{A8513846-9677-476A-8300-1AA638597C96}" dt="2025-02-03T15:08:17.700" v="5176" actId="207"/>
          <ac:spMkLst>
            <pc:docMk/>
            <pc:sldMk cId="3247951825" sldId="327"/>
            <ac:spMk id="2" creationId="{A58320BD-F218-FFDE-75DC-5E0F6867C3C3}"/>
          </ac:spMkLst>
        </pc:spChg>
        <pc:picChg chg="del">
          <ac:chgData name="Bello Stefania" userId="f5dd46c2-920a-46f1-ae6b-ee187c9b79ba" providerId="ADAL" clId="{A8513846-9677-476A-8300-1AA638597C96}" dt="2025-02-02T18:01:10.775" v="4769" actId="478"/>
          <ac:picMkLst>
            <pc:docMk/>
            <pc:sldMk cId="3247951825" sldId="327"/>
            <ac:picMk id="3" creationId="{2BDCFA85-883D-2749-19E2-524A1626045C}"/>
          </ac:picMkLst>
        </pc:picChg>
        <pc:picChg chg="add mod">
          <ac:chgData name="Bello Stefania" userId="f5dd46c2-920a-46f1-ae6b-ee187c9b79ba" providerId="ADAL" clId="{A8513846-9677-476A-8300-1AA638597C96}" dt="2025-02-03T15:07:44.198" v="5101" actId="1076"/>
          <ac:picMkLst>
            <pc:docMk/>
            <pc:sldMk cId="3247951825" sldId="327"/>
            <ac:picMk id="5" creationId="{A0DE7360-E18C-8972-574B-ADE0D2764E6C}"/>
          </ac:picMkLst>
        </pc:picChg>
        <pc:picChg chg="add del mod">
          <ac:chgData name="Bello Stefania" userId="f5dd46c2-920a-46f1-ae6b-ee187c9b79ba" providerId="ADAL" clId="{A8513846-9677-476A-8300-1AA638597C96}" dt="2025-02-03T15:07:28.867" v="5098" actId="478"/>
          <ac:picMkLst>
            <pc:docMk/>
            <pc:sldMk cId="3247951825" sldId="327"/>
            <ac:picMk id="6" creationId="{BFD59654-5778-D288-64CE-A623DBB44171}"/>
          </ac:picMkLst>
        </pc:picChg>
      </pc:sldChg>
      <pc:sldChg chg="delSp modSp add mod">
        <pc:chgData name="Bello Stefania" userId="f5dd46c2-920a-46f1-ae6b-ee187c9b79ba" providerId="ADAL" clId="{A8513846-9677-476A-8300-1AA638597C96}" dt="2025-02-03T15:07:25.581" v="5097" actId="1076"/>
        <pc:sldMkLst>
          <pc:docMk/>
          <pc:sldMk cId="2673091515" sldId="328"/>
        </pc:sldMkLst>
        <pc:picChg chg="del">
          <ac:chgData name="Bello Stefania" userId="f5dd46c2-920a-46f1-ae6b-ee187c9b79ba" providerId="ADAL" clId="{A8513846-9677-476A-8300-1AA638597C96}" dt="2025-02-03T15:07:23.282" v="5096" actId="478"/>
          <ac:picMkLst>
            <pc:docMk/>
            <pc:sldMk cId="2673091515" sldId="328"/>
            <ac:picMk id="5" creationId="{DAE544FF-7B90-5B1A-D718-C1A5E774E627}"/>
          </ac:picMkLst>
        </pc:picChg>
        <pc:picChg chg="mod">
          <ac:chgData name="Bello Stefania" userId="f5dd46c2-920a-46f1-ae6b-ee187c9b79ba" providerId="ADAL" clId="{A8513846-9677-476A-8300-1AA638597C96}" dt="2025-02-03T15:07:25.581" v="5097" actId="1076"/>
          <ac:picMkLst>
            <pc:docMk/>
            <pc:sldMk cId="2673091515" sldId="328"/>
            <ac:picMk id="6" creationId="{94645010-86DB-AE7D-FB1D-92013C275125}"/>
          </ac:picMkLst>
        </pc:picChg>
      </pc:sldChg>
      <pc:sldMasterChg chg="modSldLayout">
        <pc:chgData name="Bello Stefania" userId="f5dd46c2-920a-46f1-ae6b-ee187c9b79ba" providerId="ADAL" clId="{A8513846-9677-476A-8300-1AA638597C96}" dt="2025-02-02T17:28:22.137" v="4556" actId="113"/>
        <pc:sldMasterMkLst>
          <pc:docMk/>
          <pc:sldMasterMk cId="4015207353" sldId="2147483669"/>
        </pc:sldMasterMkLst>
        <pc:sldLayoutChg chg="modSp">
          <pc:chgData name="Bello Stefania" userId="f5dd46c2-920a-46f1-ae6b-ee187c9b79ba" providerId="ADAL" clId="{A8513846-9677-476A-8300-1AA638597C96}" dt="2025-02-02T17:28:19.665" v="4555" actId="113"/>
          <pc:sldLayoutMkLst>
            <pc:docMk/>
            <pc:sldMasterMk cId="4015207353" sldId="2147483669"/>
            <pc:sldLayoutMk cId="2629410006" sldId="2147483685"/>
          </pc:sldLayoutMkLst>
          <pc:spChg chg="mod">
            <ac:chgData name="Bello Stefania" userId="f5dd46c2-920a-46f1-ae6b-ee187c9b79ba" providerId="ADAL" clId="{A8513846-9677-476A-8300-1AA638597C96}" dt="2025-02-02T17:28:19.665" v="4555" actId="113"/>
            <ac:spMkLst>
              <pc:docMk/>
              <pc:sldMasterMk cId="4015207353" sldId="2147483669"/>
              <pc:sldLayoutMk cId="2629410006" sldId="2147483685"/>
              <ac:spMk id="2" creationId="{FE3FA4E7-655F-40BC-A51A-3933B6F90710}"/>
            </ac:spMkLst>
          </pc:spChg>
        </pc:sldLayoutChg>
        <pc:sldLayoutChg chg="modSp">
          <pc:chgData name="Bello Stefania" userId="f5dd46c2-920a-46f1-ae6b-ee187c9b79ba" providerId="ADAL" clId="{A8513846-9677-476A-8300-1AA638597C96}" dt="2025-02-02T17:28:22.137" v="4556" actId="113"/>
          <pc:sldLayoutMkLst>
            <pc:docMk/>
            <pc:sldMasterMk cId="4015207353" sldId="2147483669"/>
            <pc:sldLayoutMk cId="2515584395" sldId="2147483687"/>
          </pc:sldLayoutMkLst>
          <pc:spChg chg="mod">
            <ac:chgData name="Bello Stefania" userId="f5dd46c2-920a-46f1-ae6b-ee187c9b79ba" providerId="ADAL" clId="{A8513846-9677-476A-8300-1AA638597C96}" dt="2025-02-02T17:28:22.137" v="4556" actId="113"/>
            <ac:spMkLst>
              <pc:docMk/>
              <pc:sldMasterMk cId="4015207353" sldId="2147483669"/>
              <pc:sldLayoutMk cId="2515584395" sldId="2147483687"/>
              <ac:spMk id="2" creationId="{FE3FA4E7-655F-40BC-A51A-3933B6F90710}"/>
            </ac:spMkLst>
          </pc:spChg>
        </pc:sldLayoutChg>
        <pc:sldLayoutChg chg="modSp">
          <pc:chgData name="Bello Stefania" userId="f5dd46c2-920a-46f1-ae6b-ee187c9b79ba" providerId="ADAL" clId="{A8513846-9677-476A-8300-1AA638597C96}" dt="2025-02-02T17:28:13.289" v="4554" actId="113"/>
          <pc:sldLayoutMkLst>
            <pc:docMk/>
            <pc:sldMasterMk cId="4015207353" sldId="2147483669"/>
            <pc:sldLayoutMk cId="914878354" sldId="2147483690"/>
          </pc:sldLayoutMkLst>
          <pc:spChg chg="mod">
            <ac:chgData name="Bello Stefania" userId="f5dd46c2-920a-46f1-ae6b-ee187c9b79ba" providerId="ADAL" clId="{A8513846-9677-476A-8300-1AA638597C96}" dt="2025-02-02T17:28:13.289" v="4554" actId="113"/>
            <ac:spMkLst>
              <pc:docMk/>
              <pc:sldMasterMk cId="4015207353" sldId="2147483669"/>
              <pc:sldLayoutMk cId="914878354" sldId="2147483690"/>
              <ac:spMk id="2" creationId="{FE3FA4E7-655F-40BC-A51A-3933B6F9071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18272-5BCE-4E3E-AF4B-C0CC22BAA5A0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5AA52-221D-400F-A4EB-B971F8DDC70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68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16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5AA52-221D-400F-A4EB-B971F8DDC70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119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67A82DA5-31AF-B689-3932-F20BDA974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783C77FE-B001-EA77-F30F-D471A86652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25916301-DD7C-FDF3-908A-6B98868BAA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8677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123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086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721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421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55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43C823B3-5842-46D2-990A-BB564EEBA44C}"/>
              </a:ext>
            </a:extLst>
          </p:cNvPr>
          <p:cNvSpPr/>
          <p:nvPr userDrawn="1"/>
        </p:nvSpPr>
        <p:spPr>
          <a:xfrm>
            <a:off x="283025" y="549728"/>
            <a:ext cx="8926062" cy="5758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F91ED20C-8791-498D-9E59-31B509C0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08" y="1308394"/>
            <a:ext cx="8397558" cy="4316323"/>
          </a:xfrm>
        </p:spPr>
        <p:txBody>
          <a:bodyPr anchor="b">
            <a:noAutofit/>
          </a:bodyPr>
          <a:lstStyle>
            <a:lvl1pPr>
              <a:defRPr sz="7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A082936D-6B78-4F81-90B4-03EACEF6D1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715" y="5700916"/>
            <a:ext cx="8578624" cy="522514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trait" panose="0200050604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8" name="Segnaposto immagine 17">
            <a:extLst>
              <a:ext uri="{FF2B5EF4-FFF2-40B4-BE49-F238E27FC236}">
                <a16:creationId xmlns:a16="http://schemas.microsoft.com/office/drawing/2014/main" id="{8B6A0D23-2056-4B75-8B45-3F682A401E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39934" y="549727"/>
            <a:ext cx="2565503" cy="5758997"/>
          </a:xfr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A4B1ABD-1E73-43A6-86B6-D95878FA89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 t="6870" r="1988" b="6849"/>
          <a:stretch/>
        </p:blipFill>
        <p:spPr>
          <a:xfrm>
            <a:off x="1866380" y="633561"/>
            <a:ext cx="1904756" cy="566589"/>
          </a:xfrm>
          <a:prstGeom prst="rect">
            <a:avLst/>
          </a:prstGeom>
        </p:spPr>
      </p:pic>
      <p:pic>
        <p:nvPicPr>
          <p:cNvPr id="16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85FF417B-DCEE-4303-9122-F02DC758FD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07" y="633854"/>
            <a:ext cx="1137525" cy="5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8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925278F8-CBEC-4834-9071-9D4B746D2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6" y="69660"/>
            <a:ext cx="1083076" cy="56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6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0" y="822325"/>
            <a:ext cx="5684520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69280" y="2595562"/>
            <a:ext cx="5684520" cy="318103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0" y="0"/>
            <a:ext cx="4175760" cy="38404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0" y="3840480"/>
            <a:ext cx="4175760" cy="2087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54E59D1-0F68-4FA3-944D-63FCD442DA66}"/>
              </a:ext>
            </a:extLst>
          </p:cNvPr>
          <p:cNvSpPr/>
          <p:nvPr userDrawn="1"/>
        </p:nvSpPr>
        <p:spPr>
          <a:xfrm flipV="1">
            <a:off x="0" y="5928360"/>
            <a:ext cx="4175760" cy="929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1" name="Segnaposto data 4">
            <a:extLst>
              <a:ext uri="{FF2B5EF4-FFF2-40B4-BE49-F238E27FC236}">
                <a16:creationId xmlns:a16="http://schemas.microsoft.com/office/drawing/2014/main" id="{2FF674D8-A0B1-4D60-AB18-A733984F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29/7/20XX</a:t>
            </a:r>
          </a:p>
        </p:txBody>
      </p:sp>
      <p:sp>
        <p:nvSpPr>
          <p:cNvPr id="22" name="Segnaposto piè di pagina 5">
            <a:extLst>
              <a:ext uri="{FF2B5EF4-FFF2-40B4-BE49-F238E27FC236}">
                <a16:creationId xmlns:a16="http://schemas.microsoft.com/office/drawing/2014/main" id="{7E0AFFFB-7406-40B3-B2D5-18288BEA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it-IT" noProof="0"/>
              <a:t>Orientamento dei dipendenti</a:t>
            </a:r>
          </a:p>
        </p:txBody>
      </p:sp>
      <p:sp>
        <p:nvSpPr>
          <p:cNvPr id="23" name="Segnaposto numero diapositiva 6">
            <a:extLst>
              <a:ext uri="{FF2B5EF4-FFF2-40B4-BE49-F238E27FC236}">
                <a16:creationId xmlns:a16="http://schemas.microsoft.com/office/drawing/2014/main" id="{0D2AF818-9E4C-485A-8EA3-3BD5917D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53226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ttro contenuti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90D749F-1509-46B1-B8ED-3506AC084799}"/>
              </a:ext>
            </a:extLst>
          </p:cNvPr>
          <p:cNvSpPr/>
          <p:nvPr userDrawn="1"/>
        </p:nvSpPr>
        <p:spPr>
          <a:xfrm>
            <a:off x="0" y="0"/>
            <a:ext cx="12192000" cy="198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56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Punto elenco 1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208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Punto elenco 2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660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Punto elenco 3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9CB783F5-ED01-464E-9185-F05CFA0E84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112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Punto elenco 4</a:t>
            </a:r>
          </a:p>
        </p:txBody>
      </p:sp>
      <p:sp>
        <p:nvSpPr>
          <p:cNvPr id="21" name="Segnaposto immagine online 20">
            <a:extLst>
              <a:ext uri="{FF2B5EF4-FFF2-40B4-BE49-F238E27FC236}">
                <a16:creationId xmlns:a16="http://schemas.microsoft.com/office/drawing/2014/main" id="{D25CFAE9-00ED-42E0-BC9A-37BA858979B3}"/>
              </a:ext>
            </a:extLst>
          </p:cNvPr>
          <p:cNvSpPr>
            <a:spLocks noGrp="1"/>
          </p:cNvSpPr>
          <p:nvPr>
            <p:ph type="clipArt" sz="quarter" idx="48"/>
          </p:nvPr>
        </p:nvSpPr>
        <p:spPr>
          <a:xfrm>
            <a:off x="1090200" y="3080256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it-IT" noProof="0"/>
              <a:t>Fare clic sull'icona per aggiungere un'immagine online</a:t>
            </a:r>
          </a:p>
        </p:txBody>
      </p:sp>
      <p:sp>
        <p:nvSpPr>
          <p:cNvPr id="22" name="Segnaposto immagine online 20">
            <a:extLst>
              <a:ext uri="{FF2B5EF4-FFF2-40B4-BE49-F238E27FC236}">
                <a16:creationId xmlns:a16="http://schemas.microsoft.com/office/drawing/2014/main" id="{280D5B0E-3D2E-4146-9670-B596E8EBD129}"/>
              </a:ext>
            </a:extLst>
          </p:cNvPr>
          <p:cNvSpPr>
            <a:spLocks noGrp="1"/>
          </p:cNvSpPr>
          <p:nvPr>
            <p:ph type="clipArt" sz="quarter" idx="49"/>
          </p:nvPr>
        </p:nvSpPr>
        <p:spPr>
          <a:xfrm>
            <a:off x="3935025" y="3080256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it-IT" noProof="0"/>
              <a:t>Fare clic sull'icona per aggiungere un'immagine online</a:t>
            </a:r>
          </a:p>
        </p:txBody>
      </p:sp>
      <p:sp>
        <p:nvSpPr>
          <p:cNvPr id="23" name="Segnaposto immagine online 20">
            <a:extLst>
              <a:ext uri="{FF2B5EF4-FFF2-40B4-BE49-F238E27FC236}">
                <a16:creationId xmlns:a16="http://schemas.microsoft.com/office/drawing/2014/main" id="{03D89936-E0D7-4618-9E72-EC1467568C21}"/>
              </a:ext>
            </a:extLst>
          </p:cNvPr>
          <p:cNvSpPr>
            <a:spLocks noGrp="1"/>
          </p:cNvSpPr>
          <p:nvPr>
            <p:ph type="clipArt" sz="quarter" idx="50"/>
          </p:nvPr>
        </p:nvSpPr>
        <p:spPr>
          <a:xfrm>
            <a:off x="6779850" y="3079044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it-IT" noProof="0"/>
              <a:t>Fare clic sull'icona per aggiungere un'immagine online</a:t>
            </a:r>
          </a:p>
        </p:txBody>
      </p:sp>
      <p:sp>
        <p:nvSpPr>
          <p:cNvPr id="24" name="Segnaposto immagine online 20">
            <a:extLst>
              <a:ext uri="{FF2B5EF4-FFF2-40B4-BE49-F238E27FC236}">
                <a16:creationId xmlns:a16="http://schemas.microsoft.com/office/drawing/2014/main" id="{08A2E99E-9F83-4666-BD35-056C88AEBFB1}"/>
              </a:ext>
            </a:extLst>
          </p:cNvPr>
          <p:cNvSpPr>
            <a:spLocks noGrp="1"/>
          </p:cNvSpPr>
          <p:nvPr>
            <p:ph type="clipArt" sz="quarter" idx="51"/>
          </p:nvPr>
        </p:nvSpPr>
        <p:spPr>
          <a:xfrm>
            <a:off x="9625612" y="3079044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it-IT" noProof="0"/>
              <a:t>Fare clic sull'icona per aggiungere un'immagine online</a:t>
            </a:r>
          </a:p>
        </p:txBody>
      </p:sp>
      <p:sp>
        <p:nvSpPr>
          <p:cNvPr id="25" name="Segnaposto data 4">
            <a:extLst>
              <a:ext uri="{FF2B5EF4-FFF2-40B4-BE49-F238E27FC236}">
                <a16:creationId xmlns:a16="http://schemas.microsoft.com/office/drawing/2014/main" id="{8B2D064B-EC57-4EA9-96ED-918E61BF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29/7/20XX</a:t>
            </a:r>
          </a:p>
        </p:txBody>
      </p:sp>
      <p:sp>
        <p:nvSpPr>
          <p:cNvPr id="26" name="Segnaposto piè di pagina 5">
            <a:extLst>
              <a:ext uri="{FF2B5EF4-FFF2-40B4-BE49-F238E27FC236}">
                <a16:creationId xmlns:a16="http://schemas.microsoft.com/office/drawing/2014/main" id="{B2A70FF9-0C32-4443-A788-56E40DD7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Orientamento dei dipendenti</a:t>
            </a:r>
          </a:p>
        </p:txBody>
      </p:sp>
      <p:sp>
        <p:nvSpPr>
          <p:cNvPr id="27" name="Segnaposto numero diapositiva 6">
            <a:extLst>
              <a:ext uri="{FF2B5EF4-FFF2-40B4-BE49-F238E27FC236}">
                <a16:creationId xmlns:a16="http://schemas.microsoft.com/office/drawing/2014/main" id="{D51176E4-E898-4497-ACF7-72CFF75F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13308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due contenut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5684520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595562"/>
            <a:ext cx="5684520" cy="44155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8016240" y="0"/>
            <a:ext cx="240138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10417629" y="0"/>
            <a:ext cx="177437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54E59D1-0F68-4FA3-944D-63FCD442DA66}"/>
              </a:ext>
            </a:extLst>
          </p:cNvPr>
          <p:cNvSpPr/>
          <p:nvPr userDrawn="1"/>
        </p:nvSpPr>
        <p:spPr>
          <a:xfrm flipV="1">
            <a:off x="11800114" y="0"/>
            <a:ext cx="3918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620C3808-5997-40A2-83EF-E2136C52EFE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4529818"/>
            <a:ext cx="5684520" cy="44155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Fare clic per modificare lo stile del titolo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EAD9A34D-2599-4944-8F4B-6953690367E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3040514"/>
            <a:ext cx="5684520" cy="1106942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4D123A04-698E-4E6B-BB2C-C4FCA2CFBB9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38200" y="4993888"/>
            <a:ext cx="5684520" cy="1106942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4" name="Segnaposto data 4">
            <a:extLst>
              <a:ext uri="{FF2B5EF4-FFF2-40B4-BE49-F238E27FC236}">
                <a16:creationId xmlns:a16="http://schemas.microsoft.com/office/drawing/2014/main" id="{8BC6F0B0-7E88-4658-BED0-B126DDE797A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it-IT" noProof="0"/>
              <a:t>29/7/20XX</a:t>
            </a:r>
          </a:p>
        </p:txBody>
      </p:sp>
      <p:sp>
        <p:nvSpPr>
          <p:cNvPr id="15" name="Segnaposto piè di pagina 5">
            <a:extLst>
              <a:ext uri="{FF2B5EF4-FFF2-40B4-BE49-F238E27FC236}">
                <a16:creationId xmlns:a16="http://schemas.microsoft.com/office/drawing/2014/main" id="{1B454B68-B7BD-4197-BF00-63964D7634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it-IT" noProof="0"/>
              <a:t>Orientamento dei dipendenti</a:t>
            </a:r>
          </a:p>
        </p:txBody>
      </p:sp>
      <p:sp>
        <p:nvSpPr>
          <p:cNvPr id="16" name="Segnaposto numero diapositiva 6">
            <a:extLst>
              <a:ext uri="{FF2B5EF4-FFF2-40B4-BE49-F238E27FC236}">
                <a16:creationId xmlns:a16="http://schemas.microsoft.com/office/drawing/2014/main" id="{BAA42605-D696-484D-B611-62CB3140EA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02435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">
  <p:cSld name="1_Titolo e test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/>
          <p:nvPr/>
        </p:nvSpPr>
        <p:spPr>
          <a:xfrm>
            <a:off x="145050" y="145050"/>
            <a:ext cx="11317166" cy="656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" name="Google Shape;25;p9"/>
          <p:cNvSpPr/>
          <p:nvPr/>
        </p:nvSpPr>
        <p:spPr>
          <a:xfrm>
            <a:off x="11462216" y="930499"/>
            <a:ext cx="584734" cy="57824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390525" y="418600"/>
            <a:ext cx="10855912" cy="55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trait"/>
              <a:buNone/>
              <a:defRPr sz="4000">
                <a:solidFill>
                  <a:schemeClr val="dk2"/>
                </a:solidFill>
                <a:latin typeface="Strait"/>
                <a:ea typeface="Strait"/>
                <a:cs typeface="Strait"/>
                <a:sym typeface="Strai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390526" y="1464907"/>
            <a:ext cx="11384708" cy="50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orbel"/>
              <a:buNone/>
              <a:defRPr sz="24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orbel"/>
              <a:buNone/>
              <a:defRPr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lvl="2" indent="-228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orbel"/>
              <a:buNone/>
              <a:defRPr sz="18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lvl="3" indent="-228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orbel"/>
              <a:buNone/>
              <a:defRPr sz="16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lvl="4" indent="-228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orbel"/>
              <a:buNone/>
              <a:defRPr sz="16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74793" y="98013"/>
            <a:ext cx="520638" cy="736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091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D8A025-507A-ECC5-F2C0-83601CF84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E78CF2-4A0C-29A7-F1F2-30BA3E30F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8A3D8E-A0B5-1A4A-C675-4D2556F2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0130-A7B6-4FC3-AFF8-AC686AD17237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827115-76D1-A3F3-96C5-0917D8003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2F94B5-0C69-08C6-D78C-ABE5FE0EB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47EB-9F14-4C3F-AF3E-D545098F26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44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9E825090-5EA1-416D-BF03-E01DEB8B4442}"/>
              </a:ext>
            </a:extLst>
          </p:cNvPr>
          <p:cNvSpPr/>
          <p:nvPr userDrawn="1"/>
        </p:nvSpPr>
        <p:spPr>
          <a:xfrm>
            <a:off x="145050" y="145050"/>
            <a:ext cx="11317166" cy="656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A6C5826-DEBF-4638-AD13-AE0BE5BE9729}"/>
              </a:ext>
            </a:extLst>
          </p:cNvPr>
          <p:cNvSpPr/>
          <p:nvPr userDrawn="1"/>
        </p:nvSpPr>
        <p:spPr>
          <a:xfrm>
            <a:off x="11462216" y="930499"/>
            <a:ext cx="584734" cy="5782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3FA4E7-655F-40BC-A51A-3933B6F9071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90525" y="418600"/>
            <a:ext cx="10855912" cy="558984"/>
          </a:xfrm>
        </p:spPr>
        <p:txBody>
          <a:bodyPr anchor="t">
            <a:noAutofit/>
          </a:bodyPr>
          <a:lstStyle>
            <a:lvl1pPr>
              <a:defRPr sz="4000" b="1">
                <a:ln>
                  <a:noFill/>
                </a:ln>
                <a:solidFill>
                  <a:schemeClr val="tx2"/>
                </a:solidFill>
                <a:latin typeface="Strait" panose="02000506040000020004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7980C9-2686-45D9-9D24-928D20F16C85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390526" y="1464907"/>
            <a:ext cx="11384708" cy="5030480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just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 marL="914400" indent="0" algn="just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 marL="1371600" indent="0" algn="just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  <a:lvl5pPr marL="1828800" indent="0" algn="just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C4674C8-6D1D-4334-A3CB-2695F9C3C7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93" y="98013"/>
            <a:ext cx="520638" cy="73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7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9E825090-5EA1-416D-BF03-E01DEB8B4442}"/>
              </a:ext>
            </a:extLst>
          </p:cNvPr>
          <p:cNvSpPr/>
          <p:nvPr userDrawn="1"/>
        </p:nvSpPr>
        <p:spPr>
          <a:xfrm>
            <a:off x="145050" y="145050"/>
            <a:ext cx="11317166" cy="656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A6C5826-DEBF-4638-AD13-AE0BE5BE9729}"/>
              </a:ext>
            </a:extLst>
          </p:cNvPr>
          <p:cNvSpPr/>
          <p:nvPr userDrawn="1"/>
        </p:nvSpPr>
        <p:spPr>
          <a:xfrm>
            <a:off x="11462216" y="930499"/>
            <a:ext cx="584734" cy="5782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7980C9-2686-45D9-9D24-928D20F16C85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390526" y="363984"/>
            <a:ext cx="11384708" cy="6131403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just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 marL="914400" indent="0" algn="just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 marL="1371600" indent="0" algn="just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  <a:lvl5pPr marL="1828800" indent="0" algn="just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C4674C8-6D1D-4334-A3CB-2695F9C3C7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93" y="98013"/>
            <a:ext cx="520638" cy="73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9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9E825090-5EA1-416D-BF03-E01DEB8B4442}"/>
              </a:ext>
            </a:extLst>
          </p:cNvPr>
          <p:cNvSpPr/>
          <p:nvPr userDrawn="1"/>
        </p:nvSpPr>
        <p:spPr>
          <a:xfrm>
            <a:off x="145050" y="145050"/>
            <a:ext cx="11317166" cy="656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A6C5826-DEBF-4638-AD13-AE0BE5BE9729}"/>
              </a:ext>
            </a:extLst>
          </p:cNvPr>
          <p:cNvSpPr/>
          <p:nvPr userDrawn="1"/>
        </p:nvSpPr>
        <p:spPr>
          <a:xfrm>
            <a:off x="11462216" y="930499"/>
            <a:ext cx="584734" cy="5782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C4674C8-6D1D-4334-A3CB-2695F9C3C7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93" y="98013"/>
            <a:ext cx="520638" cy="73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TESI DI LAU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910B4371-5854-41F2-A6F9-5A79CB62466E}"/>
              </a:ext>
            </a:extLst>
          </p:cNvPr>
          <p:cNvSpPr/>
          <p:nvPr userDrawn="1"/>
        </p:nvSpPr>
        <p:spPr>
          <a:xfrm>
            <a:off x="283025" y="549729"/>
            <a:ext cx="8926062" cy="5758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10">
            <a:extLst>
              <a:ext uri="{FF2B5EF4-FFF2-40B4-BE49-F238E27FC236}">
                <a16:creationId xmlns:a16="http://schemas.microsoft.com/office/drawing/2014/main" id="{1301C218-41D9-4685-99C3-B7FA9D970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07" y="1330453"/>
            <a:ext cx="8388228" cy="3815444"/>
          </a:xfrm>
        </p:spPr>
        <p:txBody>
          <a:bodyPr anchor="b">
            <a:noAutofit/>
          </a:bodyPr>
          <a:lstStyle>
            <a:lvl1pPr>
              <a:defRPr sz="7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0" name="Segnaposto testo 12">
            <a:extLst>
              <a:ext uri="{FF2B5EF4-FFF2-40B4-BE49-F238E27FC236}">
                <a16:creationId xmlns:a16="http://schemas.microsoft.com/office/drawing/2014/main" id="{84EF7A36-5D8F-42D2-9041-207629CB40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4513" y="5361233"/>
            <a:ext cx="3596527" cy="522514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Strait" panose="0200050604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immagine 17">
            <a:extLst>
              <a:ext uri="{FF2B5EF4-FFF2-40B4-BE49-F238E27FC236}">
                <a16:creationId xmlns:a16="http://schemas.microsoft.com/office/drawing/2014/main" id="{46661225-91BC-449F-9E56-699FB84DA4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39934" y="549729"/>
            <a:ext cx="2565503" cy="5758542"/>
          </a:xfr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72935C0A-F24F-4185-A0DC-C2225F2A8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 t="6870" r="1988" b="6849"/>
          <a:stretch/>
        </p:blipFill>
        <p:spPr>
          <a:xfrm>
            <a:off x="1866380" y="633561"/>
            <a:ext cx="1904756" cy="566589"/>
          </a:xfrm>
          <a:prstGeom prst="rect">
            <a:avLst/>
          </a:prstGeom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85D1304-5224-4C14-A8E3-E0AF4ED29E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07" y="633854"/>
            <a:ext cx="1137525" cy="590414"/>
          </a:xfrm>
          <a:prstGeom prst="rect">
            <a:avLst/>
          </a:prstGeom>
        </p:spPr>
      </p:pic>
      <p:pic>
        <p:nvPicPr>
          <p:cNvPr id="4" name="Elemento grafico 3" descr="Utente">
            <a:extLst>
              <a:ext uri="{FF2B5EF4-FFF2-40B4-BE49-F238E27FC236}">
                <a16:creationId xmlns:a16="http://schemas.microsoft.com/office/drawing/2014/main" id="{F7DD6770-8C94-457D-94F5-6A4BA317A2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2532" y="5326480"/>
            <a:ext cx="569054" cy="569054"/>
          </a:xfrm>
          <a:prstGeom prst="rect">
            <a:avLst/>
          </a:prstGeom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7C0261B4-E734-4102-9CBB-9BE164CB97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5158" y="5462263"/>
            <a:ext cx="3596527" cy="480901"/>
          </a:xfrm>
        </p:spPr>
        <p:txBody>
          <a:bodyPr anchor="ctr">
            <a:spAutoFit/>
          </a:bodyPr>
          <a:lstStyle>
            <a:lvl1pPr marL="0" indent="0">
              <a:lnSpc>
                <a:spcPct val="50000"/>
              </a:lnSpc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Strait" panose="0200050604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4" name="Elemento grafico 13" descr="Impiegato">
            <a:extLst>
              <a:ext uri="{FF2B5EF4-FFF2-40B4-BE49-F238E27FC236}">
                <a16:creationId xmlns:a16="http://schemas.microsoft.com/office/drawing/2014/main" id="{88FD13B7-5E97-45B9-81F8-7994792009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23177" y="5322814"/>
            <a:ext cx="569054" cy="56905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53370F2-A72B-4F8D-93C4-B7A7DA943D2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2" b="13323"/>
          <a:stretch/>
        </p:blipFill>
        <p:spPr bwMode="auto">
          <a:xfrm>
            <a:off x="3977484" y="684421"/>
            <a:ext cx="1108866" cy="48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19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17">
            <a:extLst>
              <a:ext uri="{FF2B5EF4-FFF2-40B4-BE49-F238E27FC236}">
                <a16:creationId xmlns:a16="http://schemas.microsoft.com/office/drawing/2014/main" id="{8B6A0D23-2056-4B75-8B45-3F682A401E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086" y="294747"/>
            <a:ext cx="11583826" cy="5475432"/>
          </a:xfr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EE8F063-3513-424C-BA0E-6F0D7B8985DF}"/>
              </a:ext>
            </a:extLst>
          </p:cNvPr>
          <p:cNvSpPr/>
          <p:nvPr userDrawn="1"/>
        </p:nvSpPr>
        <p:spPr>
          <a:xfrm>
            <a:off x="304088" y="5915025"/>
            <a:ext cx="10225478" cy="684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B84052F-7261-49CA-85BD-654E8393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86" y="5915025"/>
            <a:ext cx="10225478" cy="684877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0C96D26-8A25-4E6C-BE39-09B43C981D2B}"/>
              </a:ext>
            </a:extLst>
          </p:cNvPr>
          <p:cNvSpPr/>
          <p:nvPr userDrawn="1"/>
        </p:nvSpPr>
        <p:spPr>
          <a:xfrm>
            <a:off x="10529567" y="5915025"/>
            <a:ext cx="1358346" cy="684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 descr="Immagine che contiene testo&#10;&#10;Descrizione generata automaticamente">
            <a:extLst>
              <a:ext uri="{FF2B5EF4-FFF2-40B4-BE49-F238E27FC236}">
                <a16:creationId xmlns:a16="http://schemas.microsoft.com/office/drawing/2014/main" id="{9003A7E9-9170-4F26-8D24-8FF49910D7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747" y="5974894"/>
            <a:ext cx="1090578" cy="5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8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9E825090-5EA1-416D-BF03-E01DEB8B4442}"/>
              </a:ext>
            </a:extLst>
          </p:cNvPr>
          <p:cNvSpPr/>
          <p:nvPr userDrawn="1"/>
        </p:nvSpPr>
        <p:spPr>
          <a:xfrm>
            <a:off x="145050" y="145050"/>
            <a:ext cx="11317166" cy="656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A6C5826-DEBF-4638-AD13-AE0BE5BE9729}"/>
              </a:ext>
            </a:extLst>
          </p:cNvPr>
          <p:cNvSpPr/>
          <p:nvPr userDrawn="1"/>
        </p:nvSpPr>
        <p:spPr>
          <a:xfrm>
            <a:off x="11462216" y="930499"/>
            <a:ext cx="584734" cy="5782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3FA4E7-655F-40BC-A51A-3933B6F9071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90525" y="418600"/>
            <a:ext cx="10855912" cy="558984"/>
          </a:xfrm>
        </p:spPr>
        <p:txBody>
          <a:bodyPr anchor="t">
            <a:noAutofit/>
          </a:bodyPr>
          <a:lstStyle>
            <a:lvl1pPr>
              <a:defRPr sz="4000" b="1">
                <a:ln>
                  <a:noFill/>
                </a:ln>
                <a:solidFill>
                  <a:schemeClr val="tx2"/>
                </a:solidFill>
                <a:latin typeface="Strait" panose="02000506040000020004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7980C9-2686-45D9-9D24-928D20F16C85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021584" y="1464907"/>
            <a:ext cx="7753649" cy="5030480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just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 marL="914400" indent="0" algn="just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 marL="1371600" indent="0" algn="just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  <a:lvl5pPr marL="1828800" indent="0" algn="just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C4674C8-6D1D-4334-A3CB-2695F9C3C7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93" y="98013"/>
            <a:ext cx="520638" cy="736462"/>
          </a:xfrm>
          <a:prstGeom prst="rect">
            <a:avLst/>
          </a:prstGeom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914552C-906E-4D50-AF9B-EC215A1D14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0525" y="1464907"/>
            <a:ext cx="3518482" cy="5059718"/>
          </a:xfrm>
        </p:spPr>
        <p:txBody>
          <a:bodyPr vert="horz" lIns="91440" tIns="45720" rIns="91440" bIns="45720" rtlCol="0">
            <a:normAutofit/>
          </a:bodyPr>
          <a:lstStyle>
            <a:lvl1pPr algn="just">
              <a:defRPr lang="it-IT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algn="just">
              <a:defRPr lang="it-IT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 algn="just">
              <a:defRPr lang="it-IT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 algn="just">
              <a:defRPr lang="it-IT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  <a:lvl5pPr algn="just">
              <a:defRPr lang="it-IT"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</a:lstStyle>
          <a:p>
            <a:pPr marL="0" lvl="0" indent="0">
              <a:buFontTx/>
              <a:buNone/>
            </a:pPr>
            <a:r>
              <a:rPr lang="it-IT"/>
              <a:t>Fare clic per modificare gli stili del testo dello schema</a:t>
            </a:r>
          </a:p>
          <a:p>
            <a:pPr marL="0" lvl="1" indent="0">
              <a:buFontTx/>
              <a:buNone/>
            </a:pPr>
            <a:r>
              <a:rPr lang="it-IT"/>
              <a:t>Secondo livello</a:t>
            </a:r>
          </a:p>
          <a:p>
            <a:pPr marL="0" lvl="2" indent="0">
              <a:buFontTx/>
              <a:buNone/>
            </a:pPr>
            <a:r>
              <a:rPr lang="it-IT"/>
              <a:t>Terzo livello</a:t>
            </a:r>
          </a:p>
          <a:p>
            <a:pPr marL="0" lvl="3" indent="0">
              <a:buFontTx/>
              <a:buNone/>
            </a:pPr>
            <a:r>
              <a:rPr lang="it-IT"/>
              <a:t>Quarto livello</a:t>
            </a:r>
          </a:p>
          <a:p>
            <a:pPr marL="0" lvl="4" indent="0">
              <a:buFontTx/>
              <a:buNone/>
            </a:pPr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941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9E825090-5EA1-416D-BF03-E01DEB8B4442}"/>
              </a:ext>
            </a:extLst>
          </p:cNvPr>
          <p:cNvSpPr/>
          <p:nvPr userDrawn="1"/>
        </p:nvSpPr>
        <p:spPr>
          <a:xfrm>
            <a:off x="145050" y="145050"/>
            <a:ext cx="11317166" cy="656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A6C5826-DEBF-4638-AD13-AE0BE5BE9729}"/>
              </a:ext>
            </a:extLst>
          </p:cNvPr>
          <p:cNvSpPr/>
          <p:nvPr userDrawn="1"/>
        </p:nvSpPr>
        <p:spPr>
          <a:xfrm>
            <a:off x="11462216" y="930499"/>
            <a:ext cx="584734" cy="5782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3FA4E7-655F-40BC-A51A-3933B6F9071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90525" y="418600"/>
            <a:ext cx="10855912" cy="558984"/>
          </a:xfrm>
        </p:spPr>
        <p:txBody>
          <a:bodyPr anchor="t">
            <a:noAutofit/>
          </a:bodyPr>
          <a:lstStyle>
            <a:lvl1pPr>
              <a:defRPr sz="4000" b="1">
                <a:ln>
                  <a:noFill/>
                </a:ln>
                <a:solidFill>
                  <a:schemeClr val="tx2"/>
                </a:solidFill>
                <a:latin typeface="Strait" panose="02000506040000020004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C4674C8-6D1D-4334-A3CB-2695F9C3C7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93" y="98013"/>
            <a:ext cx="520638" cy="736462"/>
          </a:xfrm>
          <a:prstGeom prst="rect">
            <a:avLst/>
          </a:prstGeom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914552C-906E-4D50-AF9B-EC215A1D14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0524" y="1988598"/>
            <a:ext cx="5594077" cy="4450802"/>
          </a:xfrm>
        </p:spPr>
        <p:txBody>
          <a:bodyPr vert="horz" lIns="91440" tIns="45720" rIns="91440" bIns="45720" rtlCol="0">
            <a:normAutofit/>
          </a:bodyPr>
          <a:lstStyle>
            <a:lvl1pPr algn="just">
              <a:defRPr lang="it-IT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algn="just">
              <a:defRPr lang="it-IT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 algn="just">
              <a:defRPr lang="it-IT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 algn="just">
              <a:defRPr lang="it-IT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  <a:lvl5pPr algn="just">
              <a:defRPr lang="it-IT"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</a:lstStyle>
          <a:p>
            <a:pPr marL="0" lvl="0" indent="0">
              <a:buFontTx/>
              <a:buNone/>
            </a:pPr>
            <a:r>
              <a:rPr lang="it-IT"/>
              <a:t>Fare clic per modificare gli stili del testo dello schema</a:t>
            </a:r>
          </a:p>
          <a:p>
            <a:pPr marL="0" lvl="1" indent="0">
              <a:buFontTx/>
              <a:buNone/>
            </a:pPr>
            <a:r>
              <a:rPr lang="it-IT"/>
              <a:t>Secondo livello</a:t>
            </a:r>
          </a:p>
          <a:p>
            <a:pPr marL="0" lvl="2" indent="0">
              <a:buFontTx/>
              <a:buNone/>
            </a:pPr>
            <a:r>
              <a:rPr lang="it-IT"/>
              <a:t>Terzo livello</a:t>
            </a:r>
          </a:p>
          <a:p>
            <a:pPr marL="0" lvl="3" indent="0">
              <a:buFontTx/>
              <a:buNone/>
            </a:pPr>
            <a:r>
              <a:rPr lang="it-IT"/>
              <a:t>Quarto livello</a:t>
            </a:r>
          </a:p>
          <a:p>
            <a:pPr marL="0" lvl="4" indent="0">
              <a:buFontTx/>
              <a:buNone/>
            </a:pPr>
            <a:r>
              <a:rPr lang="it-IT"/>
              <a:t>Quinto livello</a:t>
            </a:r>
            <a:endParaRPr lang="it-IT" dirty="0"/>
          </a:p>
        </p:txBody>
      </p:sp>
      <p:sp>
        <p:nvSpPr>
          <p:cNvPr id="10" name="Segnaposto contenuto 4">
            <a:extLst>
              <a:ext uri="{FF2B5EF4-FFF2-40B4-BE49-F238E27FC236}">
                <a16:creationId xmlns:a16="http://schemas.microsoft.com/office/drawing/2014/main" id="{1D03F2BD-105E-40EA-AEDB-E2FCE6AD2B1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7402" y="1988598"/>
            <a:ext cx="5552808" cy="4450802"/>
          </a:xfrm>
        </p:spPr>
        <p:txBody>
          <a:bodyPr vert="horz" lIns="91440" tIns="45720" rIns="91440" bIns="45720" rtlCol="0">
            <a:normAutofit/>
          </a:bodyPr>
          <a:lstStyle>
            <a:lvl1pPr algn="just">
              <a:defRPr lang="it-IT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algn="just">
              <a:defRPr lang="it-IT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 algn="just">
              <a:defRPr lang="it-IT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 algn="just">
              <a:defRPr lang="it-IT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  <a:lvl5pPr algn="just">
              <a:defRPr lang="it-IT"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</a:lstStyle>
          <a:p>
            <a:pPr marL="0" lvl="0" indent="0">
              <a:buFontTx/>
              <a:buNone/>
            </a:pPr>
            <a:r>
              <a:rPr lang="it-IT" dirty="0"/>
              <a:t>Fare clic per modificare gli stili del testo dello schema</a:t>
            </a:r>
          </a:p>
          <a:p>
            <a:pPr marL="0" lvl="1" indent="0">
              <a:buFontTx/>
              <a:buNone/>
            </a:pPr>
            <a:r>
              <a:rPr lang="it-IT" dirty="0"/>
              <a:t>Secondo livello</a:t>
            </a:r>
          </a:p>
          <a:p>
            <a:pPr marL="0" lvl="2" indent="0">
              <a:buFontTx/>
              <a:buNone/>
            </a:pPr>
            <a:r>
              <a:rPr lang="it-IT" dirty="0"/>
              <a:t>Terzo livello</a:t>
            </a:r>
          </a:p>
          <a:p>
            <a:pPr marL="0" lvl="3" indent="0">
              <a:buFontTx/>
              <a:buNone/>
            </a:pPr>
            <a:r>
              <a:rPr lang="it-IT" dirty="0"/>
              <a:t>Quarto livello</a:t>
            </a:r>
          </a:p>
          <a:p>
            <a:pPr marL="0" lvl="4" indent="0">
              <a:buFontTx/>
              <a:buNone/>
            </a:pPr>
            <a:r>
              <a:rPr lang="it-IT" dirty="0"/>
              <a:t>Quinto livello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9EA6955A-4680-468E-A45C-65C45308FA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525" y="1430155"/>
            <a:ext cx="5594350" cy="524851"/>
          </a:xfrm>
        </p:spPr>
        <p:txBody>
          <a:bodyPr anchor="b">
            <a:noAutofit/>
          </a:bodyPr>
          <a:lstStyle>
            <a:lvl1pPr marL="0" indent="0" algn="ctr">
              <a:buNone/>
              <a:defRPr lang="it-IT" sz="2400" kern="1200" dirty="0" smtClean="0">
                <a:ln>
                  <a:noFill/>
                </a:ln>
                <a:solidFill>
                  <a:schemeClr val="tx2"/>
                </a:solidFill>
                <a:latin typeface="Strait" panose="02000506040000020004" pitchFamily="2" charset="0"/>
                <a:ea typeface="+mj-ea"/>
                <a:cs typeface="+mj-cs"/>
              </a:defRPr>
            </a:lvl1pPr>
            <a:lvl2pPr marL="4572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22EDA8A2-9CFF-40B6-A7D4-3040696FB5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7127" y="1396023"/>
            <a:ext cx="5547456" cy="558983"/>
          </a:xfrm>
        </p:spPr>
        <p:txBody>
          <a:bodyPr anchor="b">
            <a:noAutofit/>
          </a:bodyPr>
          <a:lstStyle>
            <a:lvl1pPr marL="0" indent="0" algn="ctr">
              <a:buNone/>
              <a:defRPr lang="it-IT" sz="2400" kern="1200" dirty="0" smtClean="0">
                <a:ln>
                  <a:noFill/>
                </a:ln>
                <a:solidFill>
                  <a:schemeClr val="tx2"/>
                </a:solidFill>
                <a:latin typeface="Strait" panose="02000506040000020004" pitchFamily="2" charset="0"/>
                <a:ea typeface="+mj-ea"/>
                <a:cs typeface="+mj-cs"/>
              </a:defRPr>
            </a:lvl1pPr>
            <a:lvl2pPr marL="4572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1558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925278F8-CBEC-4834-9071-9D4B746D2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6" y="69660"/>
            <a:ext cx="1083076" cy="562154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35CAD6-B78F-4ADF-B4DE-C6D31278FC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410" y="0"/>
            <a:ext cx="1192567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+mj-lt"/>
              </a:defRPr>
            </a:lvl1pPr>
            <a:lvl2pPr algn="ctr">
              <a:defRPr sz="3600" b="1">
                <a:solidFill>
                  <a:schemeClr val="bg1"/>
                </a:solidFill>
                <a:latin typeface="Raleway" pitchFamily="2" charset="0"/>
              </a:defRPr>
            </a:lvl2pPr>
            <a:lvl3pPr algn="ctr">
              <a:defRPr sz="3200" b="1">
                <a:solidFill>
                  <a:schemeClr val="bg1"/>
                </a:solidFill>
                <a:latin typeface="Raleway" pitchFamily="2" charset="0"/>
              </a:defRPr>
            </a:lvl3pPr>
            <a:lvl4pPr algn="ctr">
              <a:defRPr sz="2800" b="1">
                <a:solidFill>
                  <a:schemeClr val="bg1"/>
                </a:solidFill>
                <a:latin typeface="Raleway" pitchFamily="2" charset="0"/>
              </a:defRPr>
            </a:lvl4pPr>
            <a:lvl5pPr algn="ctr">
              <a:defRPr sz="2800" b="1">
                <a:solidFill>
                  <a:schemeClr val="bg1"/>
                </a:solidFill>
                <a:latin typeface="Raleway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9458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EE1AEB1-9D38-48D8-950E-32A6CF79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163117-6B7B-42EC-8541-13640CD0A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28773C-D2CC-4D49-AB3A-300BB5C65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360D7-053A-4E9F-8AE0-C571E51FE624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A01100-87B7-4FDF-9D88-1A11278DD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3ACA1C-6BBF-4ABB-BF86-1657CEF45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3EAF6-ABE1-469F-8C5D-BE22055CC0E8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Immagine 6" descr="Immagine che contiene acqua, esterni, persona, oggetto da esterni&#10;&#10;Descrizione generata automaticamente">
            <a:extLst>
              <a:ext uri="{FF2B5EF4-FFF2-40B4-BE49-F238E27FC236}">
                <a16:creationId xmlns:a16="http://schemas.microsoft.com/office/drawing/2014/main" id="{B7B830D6-D90C-46E2-9FBC-D469A52D7AD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0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6" r:id="rId3"/>
    <p:sldLayoutId id="2147483688" r:id="rId4"/>
    <p:sldLayoutId id="2147483668" r:id="rId5"/>
    <p:sldLayoutId id="2147483663" r:id="rId6"/>
    <p:sldLayoutId id="2147483685" r:id="rId7"/>
    <p:sldLayoutId id="2147483687" r:id="rId8"/>
    <p:sldLayoutId id="2147483684" r:id="rId9"/>
    <p:sldLayoutId id="2147483664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C33F5E-A372-4990-B1D8-5B2CE083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t-IT" sz="6000" dirty="0"/>
              <a:t>VISAD</a:t>
            </a:r>
            <a:br>
              <a:rPr lang="it-IT" sz="6000" dirty="0"/>
            </a:br>
            <a:r>
              <a:rPr lang="it-IT" sz="5400" b="0" dirty="0" err="1"/>
              <a:t>VivereMeglio</a:t>
            </a:r>
            <a:r>
              <a:rPr lang="it-IT" sz="5400" b="0" dirty="0"/>
              <a:t>: Soluzioni Innovative per l'Assistenza Sanitaria a Domicilio</a:t>
            </a:r>
            <a:endParaRPr lang="it-IT" sz="60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16554-0982-B6A6-26C3-C67089E811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+mn-lt"/>
              </a:rPr>
              <a:t>Applicazione Android &amp; Dashboard visualizzazione dati</a:t>
            </a:r>
          </a:p>
        </p:txBody>
      </p:sp>
      <p:pic>
        <p:nvPicPr>
          <p:cNvPr id="16" name="Segnaposto immagine 15" descr="Immagine che contiene persona, aria aperta, vestiti, Cellulare&#10;&#10;Descrizione generata automaticamente">
            <a:extLst>
              <a:ext uri="{FF2B5EF4-FFF2-40B4-BE49-F238E27FC236}">
                <a16:creationId xmlns:a16="http://schemas.microsoft.com/office/drawing/2014/main" id="{5B33557A-CC31-B9B9-D946-5053B59FA4C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9" r="27729"/>
          <a:stretch/>
        </p:blipFill>
        <p:spPr/>
      </p:pic>
    </p:spTree>
    <p:extLst>
      <p:ext uri="{BB962C8B-B14F-4D97-AF65-F5344CB8AC3E}">
        <p14:creationId xmlns:p14="http://schemas.microsoft.com/office/powerpoint/2010/main" val="1785417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47E5A-E97C-848B-1ABC-1536ABDDB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D2F365-45C5-CC02-9B74-774F23BB5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419099"/>
            <a:ext cx="6301527" cy="1165859"/>
          </a:xfrm>
        </p:spPr>
        <p:txBody>
          <a:bodyPr/>
          <a:lstStyle/>
          <a:p>
            <a:r>
              <a:rPr lang="it-IT" b="1" dirty="0">
                <a:latin typeface="+mj-lt"/>
              </a:rPr>
              <a:t>App per smartphone</a:t>
            </a:r>
            <a:r>
              <a:rPr lang="it-IT" dirty="0">
                <a:latin typeface="+mj-lt"/>
              </a:rPr>
              <a:t>: Schermata principale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1D867A-85D1-E837-DB5B-C9216EE3D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6393" y="297481"/>
            <a:ext cx="2818366" cy="6263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5BD2B4-6F37-A41F-2C03-56B91A67FE2D}"/>
              </a:ext>
            </a:extLst>
          </p:cNvPr>
          <p:cNvSpPr txBox="1"/>
          <p:nvPr/>
        </p:nvSpPr>
        <p:spPr>
          <a:xfrm>
            <a:off x="390525" y="1898654"/>
            <a:ext cx="74235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Una volta effettuato il login, viene visualizzata una schermata con varie informazioni, 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ID;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Posizione (</a:t>
            </a:r>
            <a:r>
              <a:rPr lang="it-IT" sz="2400" dirty="0" err="1"/>
              <a:t>lat-lng</a:t>
            </a:r>
            <a:r>
              <a:rPr lang="it-IT" sz="2400" dirty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Attività motoria;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Calorie;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Passi;</a:t>
            </a:r>
          </a:p>
        </p:txBody>
      </p:sp>
    </p:spTree>
    <p:extLst>
      <p:ext uri="{BB962C8B-B14F-4D97-AF65-F5344CB8AC3E}">
        <p14:creationId xmlns:p14="http://schemas.microsoft.com/office/powerpoint/2010/main" val="3768536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71EB-30B3-72E2-D366-59B324FC9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+mj-lt"/>
              </a:rPr>
              <a:t>Calcolo delle calorie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1407406-BDE2-F7A6-6364-B0731B53F3B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90526" y="1464906"/>
                <a:ext cx="11384708" cy="4854613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it-IT" sz="2400" dirty="0"/>
                  <a:t>Per evitare di appoggiarsi su servizi o applicazioni esterne (soprattutto ai fini di semplificare l'utilizzo), si è deciso di optare per il calcolo delle calorie per come riportato di seguito:</a:t>
                </a:r>
              </a:p>
              <a:p>
                <a:pPr marL="44767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𝑀𝐸𝑇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𝑝𝑒𝑠𝑜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𝑘𝑔</m:t>
                              </m:r>
                            </m:e>
                          </m:d>
                          <m: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𝑑𝑢𝑟𝑎𝑡𝑎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𝑎𝑡𝑡𝑖𝑣𝑖𝑡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à (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𝑚𝑖𝑛𝑢𝑡𝑖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it-IT" dirty="0"/>
              </a:p>
              <a:p>
                <a:pPr marL="447675"/>
                <a:endParaRPr lang="it-IT" dirty="0"/>
              </a:p>
              <a:p>
                <a:r>
                  <a:rPr lang="it-IT" dirty="0"/>
                  <a:t>Il MET (</a:t>
                </a:r>
                <a:r>
                  <a:rPr lang="it-IT" i="1" dirty="0" err="1"/>
                  <a:t>Metabolic</a:t>
                </a:r>
                <a:r>
                  <a:rPr lang="it-IT" i="1" dirty="0"/>
                  <a:t> </a:t>
                </a:r>
                <a:r>
                  <a:rPr lang="it-IT" i="1" dirty="0" err="1"/>
                  <a:t>Equivalent</a:t>
                </a:r>
                <a:r>
                  <a:rPr lang="it-IT" i="1" dirty="0"/>
                  <a:t> of Task</a:t>
                </a:r>
                <a:r>
                  <a:rPr lang="it-IT" dirty="0"/>
                  <a:t>, in italiano </a:t>
                </a:r>
                <a:r>
                  <a:rPr lang="it-IT" i="1" dirty="0"/>
                  <a:t>equivalente metabolico</a:t>
                </a:r>
                <a:r>
                  <a:rPr lang="it-IT" dirty="0"/>
                  <a:t>) è un valore che stima il dispendio energetico richiesto da una specifica attività fisica.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dirty="0"/>
                  <a:t>fermo: 0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it-IT" dirty="0"/>
                  <a:t>camminando: 2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it-IT" dirty="0"/>
                  <a:t>correndo: 7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it-IT" dirty="0"/>
                  <a:t>in veicolo: 0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it-IT" dirty="0"/>
                  <a:t>in bicicletta: 4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1407406-BDE2-F7A6-6364-B0731B53F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90526" y="1464906"/>
                <a:ext cx="11384708" cy="4854613"/>
              </a:xfrm>
              <a:blipFill>
                <a:blip r:embed="rId2"/>
                <a:stretch>
                  <a:fillRect l="-803" t="-1757" r="-857" b="-1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78CFF2-A4B1-92E7-8FB7-C53937ECFE14}"/>
              </a:ext>
            </a:extLst>
          </p:cNvPr>
          <p:cNvSpPr/>
          <p:nvPr/>
        </p:nvSpPr>
        <p:spPr>
          <a:xfrm>
            <a:off x="6671733" y="4574222"/>
            <a:ext cx="4453893" cy="186517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kern="1200" dirty="0">
                <a:solidFill>
                  <a:srgbClr val="595959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NOTA BENE</a:t>
            </a:r>
            <a:r>
              <a:rPr lang="it-IT" sz="2000" kern="1200" dirty="0">
                <a:solidFill>
                  <a:srgbClr val="595959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: </a:t>
            </a:r>
          </a:p>
          <a:p>
            <a:pPr algn="ctr"/>
            <a:r>
              <a:rPr lang="it-IT" sz="2000" kern="1200" dirty="0">
                <a:solidFill>
                  <a:srgbClr val="595959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Il numero delle calorie per ogni attività si riferisce alla quantità di calorie bruciate dall'inizio della singola attività (es.: camminata, corsa, ecc.)</a:t>
            </a:r>
            <a:endParaRPr lang="it-IT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8715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E9CD3-49B0-5391-A76E-E8C9434DA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1A6B3-5606-1A31-B288-27962DF4F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+mj-lt"/>
              </a:rPr>
              <a:t>GPS, attività e numero di passi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2A207-9E85-C620-64DF-0E9AA7BD0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526" y="1464906"/>
            <a:ext cx="11384708" cy="485461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La </a:t>
            </a:r>
            <a:r>
              <a:rPr lang="it-IT" b="1" dirty="0"/>
              <a:t>posizione GPS </a:t>
            </a:r>
            <a:r>
              <a:rPr lang="it-IT" dirty="0"/>
              <a:t>e le </a:t>
            </a:r>
            <a:r>
              <a:rPr lang="it-IT" b="1" dirty="0"/>
              <a:t>attività motorie</a:t>
            </a:r>
            <a:r>
              <a:rPr lang="it-IT" dirty="0"/>
              <a:t> vengono rilevate dinamicamente e autonomamente dall'applicazione e inviate al server back-end, sia da app aperta ma anche da app chiusa (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i="1" dirty="0">
                <a:sym typeface="Wingdings" panose="05000000000000000000" pitchFamily="2" charset="2"/>
              </a:rPr>
              <a:t>in background</a:t>
            </a:r>
            <a:r>
              <a:rPr lang="it-IT" dirty="0">
                <a:sym typeface="Wingdings" panose="05000000000000000000" pitchFamily="2" charset="2"/>
              </a:rPr>
              <a:t>)</a:t>
            </a:r>
            <a:r>
              <a:rPr lang="it-IT" dirty="0"/>
              <a:t>.</a:t>
            </a:r>
          </a:p>
          <a:p>
            <a:pPr>
              <a:spcAft>
                <a:spcPts val="600"/>
              </a:spcAft>
            </a:pPr>
            <a:r>
              <a:rPr lang="it-IT" dirty="0"/>
              <a:t>Il </a:t>
            </a:r>
            <a:r>
              <a:rPr lang="it-IT" b="1" dirty="0"/>
              <a:t>numero di passi</a:t>
            </a:r>
            <a:r>
              <a:rPr lang="it-IT" dirty="0"/>
              <a:t> viene letto dal sensore dello smartphone e inviato al server back-end con una frequenza minima di 15 minuti (Android non permette di impostare un valore minore di 15 minuti). Anche in questo caso è previsto il funzionamento da app chiusa (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i="1" dirty="0">
                <a:sym typeface="Wingdings" panose="05000000000000000000" pitchFamily="2" charset="2"/>
              </a:rPr>
              <a:t>in background</a:t>
            </a:r>
            <a:r>
              <a:rPr lang="it-IT" dirty="0">
                <a:sym typeface="Wingdings" panose="05000000000000000000" pitchFamily="2" charset="2"/>
              </a:rPr>
              <a:t>)</a:t>
            </a:r>
            <a:r>
              <a:rPr lang="it-IT" dirty="0"/>
              <a:t>.</a:t>
            </a: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51A220-6611-0D27-8145-0D47227F2FBE}"/>
              </a:ext>
            </a:extLst>
          </p:cNvPr>
          <p:cNvSpPr/>
          <p:nvPr/>
        </p:nvSpPr>
        <p:spPr>
          <a:xfrm>
            <a:off x="1040133" y="4574223"/>
            <a:ext cx="10085493" cy="1583690"/>
          </a:xfrm>
          <a:prstGeom prst="roundRect">
            <a:avLst/>
          </a:prstGeom>
          <a:solidFill>
            <a:srgbClr val="FF979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kern="1200" dirty="0">
                <a:solidFill>
                  <a:srgbClr val="595959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NOTA BENE</a:t>
            </a:r>
            <a:r>
              <a:rPr lang="it-IT" sz="2000" kern="1200" dirty="0">
                <a:solidFill>
                  <a:srgbClr val="595959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: </a:t>
            </a:r>
          </a:p>
          <a:p>
            <a:pPr algn="ctr"/>
            <a:r>
              <a:rPr lang="it-IT" sz="2000" b="1" kern="1200" dirty="0">
                <a:solidFill>
                  <a:srgbClr val="595959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Android</a:t>
            </a:r>
            <a:r>
              <a:rPr lang="it-IT" sz="2000" kern="1200" dirty="0">
                <a:solidFill>
                  <a:srgbClr val="595959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 pone dei limiti severi sulle attività in background e ciò può restringere il funzionamento del prelevamento di tali dati; la situazione, inoltre, varia anche in base al produttore di smartphone.</a:t>
            </a:r>
            <a:endParaRPr lang="it-IT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811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6F8246-9D88-362A-C0DF-E5695E08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+mn-lt"/>
              </a:rPr>
              <a:t>Dashboard visualizzazione dati</a:t>
            </a:r>
            <a:endParaRPr lang="it-IT" b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9B6614-CB5D-6C5D-E374-06680F34FD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686"/>
          <a:stretch/>
        </p:blipFill>
        <p:spPr>
          <a:xfrm>
            <a:off x="390525" y="1730035"/>
            <a:ext cx="8536141" cy="20230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BF995E-8190-EF2B-A180-6D1B09DE6B5E}"/>
              </a:ext>
            </a:extLst>
          </p:cNvPr>
          <p:cNvSpPr txBox="1"/>
          <p:nvPr/>
        </p:nvSpPr>
        <p:spPr>
          <a:xfrm>
            <a:off x="9167493" y="2033699"/>
            <a:ext cx="2533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Login</a:t>
            </a:r>
          </a:p>
          <a:p>
            <a:r>
              <a:rPr lang="it-IT" sz="2000" dirty="0"/>
              <a:t>con e-mail e password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5BEA4E-47CC-1FBD-61F1-F13EC9DCD2C4}"/>
              </a:ext>
            </a:extLst>
          </p:cNvPr>
          <p:cNvSpPr txBox="1"/>
          <p:nvPr/>
        </p:nvSpPr>
        <p:spPr>
          <a:xfrm>
            <a:off x="4279053" y="4305530"/>
            <a:ext cx="3633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595959"/>
                </a:solidFill>
                <a:highlight>
                  <a:srgbClr val="FFFF00"/>
                </a:highlight>
              </a:rPr>
              <a:t>Gli account che potranno accedere saranno creati da noi</a:t>
            </a:r>
          </a:p>
        </p:txBody>
      </p:sp>
    </p:spTree>
    <p:extLst>
      <p:ext uri="{BB962C8B-B14F-4D97-AF65-F5344CB8AC3E}">
        <p14:creationId xmlns:p14="http://schemas.microsoft.com/office/powerpoint/2010/main" val="1879557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B518A-ADE3-69FD-3C29-81DE097FA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C9DE28-0F3E-7501-5053-13B87144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+mn-lt"/>
              </a:rPr>
              <a:t>Dashboard visualizzazione dati</a:t>
            </a:r>
            <a:endParaRPr lang="it-IT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7C9A0B-CB6A-F876-B71E-3A235D69F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651" y="1784892"/>
            <a:ext cx="11604698" cy="30639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6630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3B3AB-8CFA-20A7-1CB4-5EB87CECA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B5361B-44A1-6079-99E4-1E0C9C5BF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+mn-lt"/>
              </a:rPr>
              <a:t>Dashboard visualizzazione dati</a:t>
            </a:r>
            <a:endParaRPr lang="it-IT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E7360-E18C-8972-574B-ADE0D2764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800" y="1217978"/>
            <a:ext cx="8600290" cy="50029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8320BD-F218-FFDE-75DC-5E0F6867C3C3}"/>
              </a:ext>
            </a:extLst>
          </p:cNvPr>
          <p:cNvSpPr txBox="1"/>
          <p:nvPr/>
        </p:nvSpPr>
        <p:spPr>
          <a:xfrm>
            <a:off x="9623685" y="2600792"/>
            <a:ext cx="1881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595959"/>
                </a:solidFill>
              </a:rPr>
              <a:t>I dati sono incrociati con i dati della qualità dell'aria</a:t>
            </a:r>
          </a:p>
        </p:txBody>
      </p:sp>
    </p:spTree>
    <p:extLst>
      <p:ext uri="{BB962C8B-B14F-4D97-AF65-F5344CB8AC3E}">
        <p14:creationId xmlns:p14="http://schemas.microsoft.com/office/powerpoint/2010/main" val="3247951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08473-8EAE-31D9-F8D7-70DF9AB2C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336F50-0CC6-97AE-A983-CF0AFEFE6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+mn-lt"/>
              </a:rPr>
              <a:t>Dashboard visualizzazione dati</a:t>
            </a:r>
            <a:endParaRPr lang="it-IT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645010-86DB-AE7D-FB1D-92013C275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33" y="2993383"/>
            <a:ext cx="10024533" cy="15846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3091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38D24855-23CA-A57F-F261-82B7A1849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>
            <a:extLst>
              <a:ext uri="{FF2B5EF4-FFF2-40B4-BE49-F238E27FC236}">
                <a16:creationId xmlns:a16="http://schemas.microsoft.com/office/drawing/2014/main" id="{63B0F89F-669C-AD43-9B0E-ED2C60CFDA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924" y="3077910"/>
            <a:ext cx="10855912" cy="55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trait"/>
              <a:buNone/>
            </a:pPr>
            <a:r>
              <a:rPr lang="it-IT" dirty="0"/>
              <a:t>Analisi Sociologica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9315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AB90E9-5CEE-4E4F-90F9-2CE3D9135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418600"/>
            <a:ext cx="10855912" cy="558984"/>
          </a:xfrm>
        </p:spPr>
        <p:txBody>
          <a:bodyPr rtlCol="0" anchor="t">
            <a:normAutofit/>
          </a:bodyPr>
          <a:lstStyle/>
          <a:p>
            <a:pPr rtl="0"/>
            <a:r>
              <a:rPr lang="it-IT" sz="3400"/>
              <a:t>Analisi sociologica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DF4BB2-624B-43EE-8846-5659141CC9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526" y="1464907"/>
            <a:ext cx="11384708" cy="503048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it-IT"/>
          </a:p>
          <a:p>
            <a:pPr>
              <a:buFont typeface="Arial" panose="020B0604020202020204" pitchFamily="34" charset="0"/>
              <a:buChar char="•"/>
            </a:pPr>
            <a:r>
              <a:rPr lang="it-IT"/>
              <a:t>Analisi delle interazioni tra ICT e pazienti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/>
              <a:t>Ostacoli e facilitatori nell’uso della tecnologia da parte degli anziani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/>
              <a:t>Fattori personali (motivazione, istruzione, reddito) e strutturali (accesso alla rete)</a:t>
            </a:r>
          </a:p>
          <a:p>
            <a:pPr rtl="0"/>
            <a:endParaRPr lang="it-IT" dirty="0"/>
          </a:p>
        </p:txBody>
      </p:sp>
      <p:sp>
        <p:nvSpPr>
          <p:cNvPr id="14" name="Segnaposto numero diapositiva 13" hidden="1">
            <a:extLst>
              <a:ext uri="{FF2B5EF4-FFF2-40B4-BE49-F238E27FC236}">
                <a16:creationId xmlns:a16="http://schemas.microsoft.com/office/drawing/2014/main" id="{FF0DADF7-71F8-49DA-8F56-3DE812A6135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it-IT" smtClean="0"/>
              <a:pPr rtl="0">
                <a:spcAft>
                  <a:spcPts val="600"/>
                </a:spcAft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6750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418600"/>
            <a:ext cx="10855912" cy="558984"/>
          </a:xfrm>
        </p:spPr>
        <p:txBody>
          <a:bodyPr rtlCol="0" anchor="t">
            <a:normAutofit/>
          </a:bodyPr>
          <a:lstStyle/>
          <a:p>
            <a:r>
              <a:rPr lang="it-IT" sz="3400" b="1"/>
              <a:t>Metodologia di Ricerca</a:t>
            </a:r>
            <a:endParaRPr lang="it-IT" sz="340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526" y="1464907"/>
            <a:ext cx="11384708" cy="50304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it-IT" dirty="0"/>
              <a:t>Approccio quali-quantitativo</a:t>
            </a:r>
          </a:p>
          <a:p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Quantitativo</a:t>
            </a:r>
            <a:r>
              <a:rPr lang="it-IT" dirty="0"/>
              <a:t>: questionari somministrati in fase di reclutamento e post-sperimentazione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Qualitativo</a:t>
            </a:r>
            <a:r>
              <a:rPr lang="it-IT" dirty="0"/>
              <a:t>: interviste discorsive o </a:t>
            </a:r>
            <a:r>
              <a:rPr lang="it-IT" dirty="0" err="1"/>
              <a:t>shadowing</a:t>
            </a:r>
            <a:r>
              <a:rPr lang="it-IT" dirty="0"/>
              <a:t> per valutare usabilità e resistenza all’uso dell’app</a:t>
            </a:r>
          </a:p>
          <a:p>
            <a:pPr rtl="0"/>
            <a:endParaRPr lang="it-IT" dirty="0"/>
          </a:p>
        </p:txBody>
      </p:sp>
      <p:sp>
        <p:nvSpPr>
          <p:cNvPr id="4" name="Segnaposto numero diapositiva 3" hidden="1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it-IT" smtClean="0"/>
              <a:pPr rtl="0">
                <a:spcAft>
                  <a:spcPts val="600"/>
                </a:spcAft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xfrm>
            <a:off x="390525" y="418600"/>
            <a:ext cx="10855912" cy="55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trait"/>
              <a:buNone/>
            </a:pPr>
            <a:r>
              <a:rPr lang="it-IT"/>
              <a:t>Progetto VISAD </a:t>
            </a:r>
            <a:endParaRPr/>
          </a:p>
        </p:txBody>
      </p:sp>
      <p:sp>
        <p:nvSpPr>
          <p:cNvPr id="87" name="Google Shape;87;p2"/>
          <p:cNvSpPr txBox="1">
            <a:spLocks noGrp="1"/>
          </p:cNvSpPr>
          <p:nvPr>
            <p:ph type="body" idx="1"/>
          </p:nvPr>
        </p:nvSpPr>
        <p:spPr>
          <a:xfrm>
            <a:off x="390525" y="1219101"/>
            <a:ext cx="11384708" cy="50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orbel"/>
              <a:buNone/>
            </a:pPr>
            <a:r>
              <a:rPr lang="it-IT" sz="3300" b="1" u="sng"/>
              <a:t>Obiettivi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orbel"/>
              <a:buNone/>
            </a:pPr>
            <a:r>
              <a:rPr lang="it-IT"/>
              <a:t>Il progetto </a:t>
            </a:r>
            <a:r>
              <a:rPr lang="it-IT" b="1"/>
              <a:t>VISAD</a:t>
            </a:r>
            <a:r>
              <a:rPr lang="it-IT"/>
              <a:t> mira a </a:t>
            </a:r>
            <a:r>
              <a:rPr lang="it-IT" b="1"/>
              <a:t>migliorare la gestione della salute degli anziani e delle persone affette da patologie croniche attraverso l'utilizzo di tecnologie indossabili e applicazioni di telemedicina per smartphone, coadiuvate da intelligenza artificiale</a:t>
            </a:r>
            <a:r>
              <a:rPr lang="it-IT"/>
              <a:t>.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orbel"/>
              <a:buNone/>
            </a:pP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orbel"/>
              <a:buNone/>
            </a:pPr>
            <a:r>
              <a:rPr lang="it-IT"/>
              <a:t>Gli obiettivi principali sono:</a:t>
            </a:r>
            <a:endParaRPr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orbel"/>
              <a:buAutoNum type="arabicPeriod"/>
            </a:pPr>
            <a:r>
              <a:rPr lang="it-IT"/>
              <a:t> Sviluppo di un'</a:t>
            </a:r>
            <a:r>
              <a:rPr lang="it-IT" b="1"/>
              <a:t>app </a:t>
            </a:r>
            <a:r>
              <a:rPr lang="it-IT"/>
              <a:t>per smartphone Android per monitorare </a:t>
            </a:r>
            <a:r>
              <a:rPr lang="it-IT" b="1"/>
              <a:t>parametri e comportamenti </a:t>
            </a:r>
            <a:r>
              <a:rPr lang="it-IT"/>
              <a:t>degli utenti, </a:t>
            </a:r>
            <a:r>
              <a:rPr lang="it-IT" b="1"/>
              <a:t>identificare schemi motori </a:t>
            </a:r>
            <a:r>
              <a:rPr lang="it-IT"/>
              <a:t>e </a:t>
            </a:r>
            <a:r>
              <a:rPr lang="it-IT" b="1"/>
              <a:t>rilevare il wandering</a:t>
            </a:r>
            <a:r>
              <a:rPr lang="it-IT"/>
              <a:t>, al fine di migliorare la sicurezza e l'autonomia degli anziani. I dati raccolti saranno archiviati in un sistema cloud sicuro e GDPR compliant.</a:t>
            </a:r>
            <a:endParaRPr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orbel"/>
              <a:buAutoNum type="arabicPeriod"/>
            </a:pPr>
            <a:r>
              <a:rPr lang="it-IT"/>
              <a:t>Sviluppo di </a:t>
            </a:r>
            <a:r>
              <a:rPr lang="it-IT" b="1"/>
              <a:t>algoritmi avanzati di intelligenza artificiale </a:t>
            </a:r>
            <a:r>
              <a:rPr lang="it-IT"/>
              <a:t>per analizzare lo </a:t>
            </a:r>
            <a:r>
              <a:rPr lang="it-IT" b="1"/>
              <a:t>stile di vita </a:t>
            </a:r>
            <a:r>
              <a:rPr lang="it-IT"/>
              <a:t>dei pazienti e generare una </a:t>
            </a:r>
            <a:r>
              <a:rPr lang="it-IT" b="1"/>
              <a:t>mappa della qualità dell'aria</a:t>
            </a:r>
            <a:r>
              <a:rPr lang="it-IT"/>
              <a:t>, offrendo un quadro dettagliato dello stato di salute e dell'ambiente circostante dell'utente.</a:t>
            </a:r>
            <a:endParaRPr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orbel"/>
              <a:buAutoNum type="arabicPeriod"/>
            </a:pPr>
            <a:r>
              <a:rPr lang="it-IT" b="1"/>
              <a:t>Arruolamento degli utenti </a:t>
            </a:r>
            <a:r>
              <a:rPr lang="it-IT"/>
              <a:t>e sperimentazione delle applicazioni sviluppate su un </a:t>
            </a:r>
            <a:r>
              <a:rPr lang="it-IT" b="1"/>
              <a:t>campione significativo </a:t>
            </a:r>
            <a:r>
              <a:rPr lang="it-IT"/>
              <a:t>di pazienti affetti da decadimento celebrale su base vascolare, con l'obiettivo di rallentare il decadimento attraverso stimolazione cognitiva, gaming, colloqui e miglioramento della qualità di vita.</a:t>
            </a:r>
            <a:endParaRPr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orbel"/>
              <a:buAutoNum type="arabicPeriod"/>
            </a:pPr>
            <a:r>
              <a:rPr lang="it-IT"/>
              <a:t>Analisi delle dinamiche ambientali e individuali che influenzano l'</a:t>
            </a:r>
            <a:r>
              <a:rPr lang="it-IT" b="1"/>
              <a:t>accettazione delle applicazioni digitali da parte degli utenti-fruitori</a:t>
            </a:r>
            <a:r>
              <a:rPr lang="it-IT"/>
              <a:t>, esplorando i fattori di contesto e valutando la propensione soggettiva all'adozione di app e smartwatch in relazione ai fattori socioeconomici.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418600"/>
            <a:ext cx="10855912" cy="558984"/>
          </a:xfrm>
        </p:spPr>
        <p:txBody>
          <a:bodyPr rtlCol="0" anchor="t">
            <a:normAutofit/>
          </a:bodyPr>
          <a:lstStyle/>
          <a:p>
            <a:pPr rtl="0"/>
            <a:r>
              <a:rPr lang="it-IT" sz="3400"/>
              <a:t>Variabili di studio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526" y="1464907"/>
            <a:ext cx="11384708" cy="503048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/>
              <a:t>Relazione tra </a:t>
            </a:r>
            <a:r>
              <a:rPr lang="it-IT" b="1"/>
              <a:t>status socio-economico (SES)</a:t>
            </a:r>
            <a:r>
              <a:rPr lang="it-IT"/>
              <a:t> e uso dell’eHealth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/>
              <a:t>Correlazioni tra livello di istruzione, reddito, occupazione e accettazione dell’app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/>
              <a:t>Implicazioni per il miglioramento della tecnologia e delle strategie di implementazione</a:t>
            </a:r>
          </a:p>
        </p:txBody>
      </p:sp>
    </p:spTree>
    <p:extLst>
      <p:ext uri="{BB962C8B-B14F-4D97-AF65-F5344CB8AC3E}">
        <p14:creationId xmlns:p14="http://schemas.microsoft.com/office/powerpoint/2010/main" val="3980871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418600"/>
            <a:ext cx="10855912" cy="558984"/>
          </a:xfrm>
        </p:spPr>
        <p:txBody>
          <a:bodyPr rtlCol="0" anchor="t">
            <a:normAutofit/>
          </a:bodyPr>
          <a:lstStyle/>
          <a:p>
            <a:pPr rtl="0"/>
            <a:r>
              <a:rPr lang="it-IT" sz="3400"/>
              <a:t>Fragilità e e-Health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526" y="1464907"/>
            <a:ext cx="11384708" cy="50304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it-IT" dirty="0"/>
              <a:t>Qual è l’impatto del software di auto-rilevazione dei dati biometrici sugli anziani fragili?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Biomedicalizzazione</a:t>
            </a:r>
            <a:r>
              <a:rPr lang="it-IT" dirty="0"/>
              <a:t> e responsabilità soggettiva sul proprio stato di salute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Invecchiamento attivo e promozione dell’opportunità di salute</a:t>
            </a:r>
          </a:p>
          <a:p>
            <a:pPr rtl="0"/>
            <a:endParaRPr lang="it-IT" dirty="0"/>
          </a:p>
        </p:txBody>
      </p:sp>
      <p:sp>
        <p:nvSpPr>
          <p:cNvPr id="6" name="Segnaposto numero diapositiva 5" hidden="1">
            <a:extLst>
              <a:ext uri="{FF2B5EF4-FFF2-40B4-BE49-F238E27FC236}">
                <a16:creationId xmlns:a16="http://schemas.microsoft.com/office/drawing/2014/main" id="{9EF4E4AC-866E-41A9-AD13-857054D9095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it-IT" smtClean="0"/>
              <a:pPr rtl="0">
                <a:spcAft>
                  <a:spcPts val="600"/>
                </a:spcAft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2868A8F-3F5D-4735-81EF-8632381CD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4451" y="2601912"/>
            <a:ext cx="4693940" cy="2846388"/>
          </a:xfrm>
        </p:spPr>
        <p:txBody>
          <a:bodyPr rtlCol="0">
            <a:noAutofit/>
          </a:bodyPr>
          <a:lstStyle/>
          <a:p>
            <a:r>
              <a:rPr lang="it-IT" sz="2400" b="1" dirty="0"/>
              <a:t>Benefici</a:t>
            </a:r>
            <a:r>
              <a:rPr lang="it-IT" sz="2400" dirty="0"/>
              <a:t>: miglioramento della qualità di vita, monitoraggio attivo della salute, empowerment del paziente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368300"/>
            <a:ext cx="10515600" cy="1325563"/>
          </a:xfrm>
        </p:spPr>
        <p:txBody>
          <a:bodyPr rtlCol="0"/>
          <a:lstStyle/>
          <a:p>
            <a:pPr rtl="0"/>
            <a:r>
              <a:rPr lang="it-IT" b="1"/>
              <a:t>Benefici e Rischi dell’e-Health</a:t>
            </a:r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170FED1-1256-4843-8D82-E992E4EFD12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2659" y="2601912"/>
            <a:ext cx="2105025" cy="2846388"/>
          </a:xfrm>
        </p:spPr>
        <p:txBody>
          <a:bodyPr rtlCol="0">
            <a:normAutofit/>
          </a:bodyPr>
          <a:lstStyle/>
          <a:p>
            <a:r>
              <a:rPr lang="it-IT" sz="2400" dirty="0"/>
              <a:t>La necessità di un’analisi del medium per favorire l’accettazione della tecnologia</a:t>
            </a:r>
          </a:p>
          <a:p>
            <a:pPr rtl="0"/>
            <a:endParaRPr lang="it-IT" dirty="0"/>
          </a:p>
        </p:txBody>
      </p:sp>
      <p:sp>
        <p:nvSpPr>
          <p:cNvPr id="115" name="Segnaposto numero diapositiva 114">
            <a:extLst>
              <a:ext uri="{FF2B5EF4-FFF2-40B4-BE49-F238E27FC236}">
                <a16:creationId xmlns:a16="http://schemas.microsoft.com/office/drawing/2014/main" id="{47C21FD0-6144-422A-9727-F3249A6B55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22</a:t>
            </a:fld>
            <a:endParaRPr lang="it-IT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A72A468D-F2A9-4609-BB84-DF912A23D24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534316" y="2718568"/>
            <a:ext cx="2105025" cy="2846388"/>
          </a:xfrm>
        </p:spPr>
        <p:txBody>
          <a:bodyPr rtlCol="0">
            <a:normAutofit fontScale="32500" lnSpcReduction="20000"/>
          </a:bodyPr>
          <a:lstStyle/>
          <a:p>
            <a:r>
              <a:rPr lang="it-IT" sz="7400" b="1" dirty="0"/>
              <a:t>Rischi</a:t>
            </a:r>
            <a:r>
              <a:rPr lang="it-IT" sz="7400" dirty="0"/>
              <a:t>:</a:t>
            </a:r>
          </a:p>
          <a:p>
            <a:r>
              <a:rPr lang="it-IT" sz="7400" dirty="0"/>
              <a:t> esclusione digitale, necessità di adattamento culturale, resistenza al cambiamento</a:t>
            </a:r>
          </a:p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226552-D211-4D34-862F-65A44D0D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418600"/>
            <a:ext cx="10855912" cy="558984"/>
          </a:xfrm>
        </p:spPr>
        <p:txBody>
          <a:bodyPr rtlCol="0" anchor="t">
            <a:normAutofit/>
          </a:bodyPr>
          <a:lstStyle/>
          <a:p>
            <a:pPr rtl="0"/>
            <a:r>
              <a:rPr lang="it-IT" sz="3400"/>
              <a:t>Risultati attesi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C3BF054-FDBC-4318-8DA7-42C337A16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526" y="1464907"/>
            <a:ext cx="11384708" cy="5030480"/>
          </a:xfrm>
        </p:spPr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/>
              <a:t>L’eHealth come strumento per il miglioramento della sanità e dell’autonomia del paziente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/>
              <a:t>Importanza di un approccio multidisciplinare e centrato sull’utente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/>
              <a:t>Necessità di ulteriori studi per ottimizzare l’integrazione tecnologica nella vita quotidiana degli anziani</a:t>
            </a:r>
          </a:p>
          <a:p>
            <a:pPr rtl="0"/>
            <a:endParaRPr lang="it-IT" dirty="0"/>
          </a:p>
        </p:txBody>
      </p:sp>
      <p:sp>
        <p:nvSpPr>
          <p:cNvPr id="34" name="Segnaposto numero diapositiva 33" hidden="1">
            <a:extLst>
              <a:ext uri="{FF2B5EF4-FFF2-40B4-BE49-F238E27FC236}">
                <a16:creationId xmlns:a16="http://schemas.microsoft.com/office/drawing/2014/main" id="{FAED4C67-6AD4-4960-9032-B8D5435CD9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it-IT" smtClean="0"/>
              <a:pPr rtl="0">
                <a:spcAft>
                  <a:spcPts val="600"/>
                </a:spcAft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911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56E2A70-0751-4252-B0FD-F063082D2E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71381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8EE6E-8049-CF3A-8575-4A15011D8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7">
            <a:extLst>
              <a:ext uri="{FF2B5EF4-FFF2-40B4-BE49-F238E27FC236}">
                <a16:creationId xmlns:a16="http://schemas.microsoft.com/office/drawing/2014/main" id="{0BAF3F57-22F7-79AF-6E10-CEFEBFE84C11}"/>
              </a:ext>
            </a:extLst>
          </p:cNvPr>
          <p:cNvCxnSpPr>
            <a:cxnSpLocks/>
          </p:cNvCxnSpPr>
          <p:nvPr/>
        </p:nvCxnSpPr>
        <p:spPr>
          <a:xfrm>
            <a:off x="2301712" y="426690"/>
            <a:ext cx="758857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1263312-86F7-45D5-DE74-074B42B95160}"/>
              </a:ext>
            </a:extLst>
          </p:cNvPr>
          <p:cNvGrpSpPr/>
          <p:nvPr/>
        </p:nvGrpSpPr>
        <p:grpSpPr>
          <a:xfrm>
            <a:off x="4805868" y="1806870"/>
            <a:ext cx="1023951" cy="431744"/>
            <a:chOff x="2329167" y="1214438"/>
            <a:chExt cx="1052340" cy="417386"/>
          </a:xfrm>
        </p:grpSpPr>
        <p:pic>
          <p:nvPicPr>
            <p:cNvPr id="12" name="Picture 4" descr="http://clipart-library.com/images/dT45Gyeac.jpg">
              <a:extLst>
                <a:ext uri="{FF2B5EF4-FFF2-40B4-BE49-F238E27FC236}">
                  <a16:creationId xmlns:a16="http://schemas.microsoft.com/office/drawing/2014/main" id="{FF4E1038-8E08-EA56-6704-950EF1BE07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2329167" y="1214438"/>
              <a:ext cx="161165" cy="417386"/>
            </a:xfrm>
            <a:prstGeom prst="rect">
              <a:avLst/>
            </a:prstGeom>
            <a:noFill/>
          </p:spPr>
        </p:pic>
        <p:pic>
          <p:nvPicPr>
            <p:cNvPr id="13" name="Picture 4" descr="http://clipart-library.com/images/dT45Gyeac.jpg">
              <a:extLst>
                <a:ext uri="{FF2B5EF4-FFF2-40B4-BE49-F238E27FC236}">
                  <a16:creationId xmlns:a16="http://schemas.microsoft.com/office/drawing/2014/main" id="{4EE2339C-A97C-DAAC-90D9-570A288238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2551961" y="1214438"/>
              <a:ext cx="161165" cy="417386"/>
            </a:xfrm>
            <a:prstGeom prst="rect">
              <a:avLst/>
            </a:prstGeom>
            <a:noFill/>
          </p:spPr>
        </p:pic>
        <p:pic>
          <p:nvPicPr>
            <p:cNvPr id="14" name="Picture 4" descr="http://clipart-library.com/images/dT45Gyeac.jpg">
              <a:extLst>
                <a:ext uri="{FF2B5EF4-FFF2-40B4-BE49-F238E27FC236}">
                  <a16:creationId xmlns:a16="http://schemas.microsoft.com/office/drawing/2014/main" id="{42C1453F-3022-D1CA-B081-DCBCA3E27B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2774755" y="1214438"/>
              <a:ext cx="161165" cy="417386"/>
            </a:xfrm>
            <a:prstGeom prst="rect">
              <a:avLst/>
            </a:prstGeom>
            <a:noFill/>
          </p:spPr>
        </p:pic>
        <p:pic>
          <p:nvPicPr>
            <p:cNvPr id="15" name="Picture 4" descr="http://clipart-library.com/images/dT45Gyeac.jpg">
              <a:extLst>
                <a:ext uri="{FF2B5EF4-FFF2-40B4-BE49-F238E27FC236}">
                  <a16:creationId xmlns:a16="http://schemas.microsoft.com/office/drawing/2014/main" id="{6847B0CB-7BDE-8217-B346-EA86A709A3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2997549" y="1214438"/>
              <a:ext cx="161165" cy="417386"/>
            </a:xfrm>
            <a:prstGeom prst="rect">
              <a:avLst/>
            </a:prstGeom>
            <a:noFill/>
          </p:spPr>
        </p:pic>
        <p:pic>
          <p:nvPicPr>
            <p:cNvPr id="16" name="Picture 4" descr="http://clipart-library.com/images/dT45Gyeac.jpg">
              <a:extLst>
                <a:ext uri="{FF2B5EF4-FFF2-40B4-BE49-F238E27FC236}">
                  <a16:creationId xmlns:a16="http://schemas.microsoft.com/office/drawing/2014/main" id="{338B7193-D197-2891-ED82-DFF13B1BB7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3220342" y="1214438"/>
              <a:ext cx="161165" cy="417386"/>
            </a:xfrm>
            <a:prstGeom prst="rect">
              <a:avLst/>
            </a:prstGeom>
            <a:noFill/>
          </p:spPr>
        </p:pic>
      </p:grpSp>
      <p:sp>
        <p:nvSpPr>
          <p:cNvPr id="17" name="Ovale 16">
            <a:extLst>
              <a:ext uri="{FF2B5EF4-FFF2-40B4-BE49-F238E27FC236}">
                <a16:creationId xmlns:a16="http://schemas.microsoft.com/office/drawing/2014/main" id="{95337451-12BB-AC0D-70A0-5D7DEE6D34FB}"/>
              </a:ext>
            </a:extLst>
          </p:cNvPr>
          <p:cNvSpPr/>
          <p:nvPr/>
        </p:nvSpPr>
        <p:spPr>
          <a:xfrm>
            <a:off x="4405196" y="1495014"/>
            <a:ext cx="1824793" cy="264591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5FB62BE-C6DE-DD36-2747-7AE22B82F921}"/>
              </a:ext>
            </a:extLst>
          </p:cNvPr>
          <p:cNvSpPr/>
          <p:nvPr/>
        </p:nvSpPr>
        <p:spPr>
          <a:xfrm>
            <a:off x="72801" y="570739"/>
            <a:ext cx="5311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entury Gothic" pitchFamily="34" charset="0"/>
              </a:rPr>
              <a:t>POPOLAZIONE STUDIO n = 200 </a:t>
            </a:r>
          </a:p>
          <a:p>
            <a:r>
              <a:rPr lang="en-US" sz="1400" b="1" dirty="0" err="1">
                <a:solidFill>
                  <a:srgbClr val="C00000"/>
                </a:solidFill>
                <a:latin typeface="Century Gothic" pitchFamily="34" charset="0"/>
              </a:rPr>
              <a:t>Pazienti</a:t>
            </a:r>
            <a:r>
              <a:rPr lang="en-US" sz="1400" b="1" dirty="0">
                <a:solidFill>
                  <a:srgbClr val="C00000"/>
                </a:solidFill>
                <a:latin typeface="Century Gothic" pitchFamily="34" charset="0"/>
              </a:rPr>
              <a:t> over 65 con </a:t>
            </a:r>
            <a:r>
              <a:rPr lang="en-US" sz="1400" b="1" dirty="0" err="1">
                <a:solidFill>
                  <a:srgbClr val="C00000"/>
                </a:solidFill>
                <a:latin typeface="Century Gothic" pitchFamily="34" charset="0"/>
              </a:rPr>
              <a:t>comorbidità</a:t>
            </a:r>
            <a:endParaRPr lang="en-US" sz="1400" b="1" dirty="0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en-US" sz="1400" dirty="0">
                <a:latin typeface="Century Gothic" pitchFamily="34" charset="0"/>
              </a:rPr>
              <a:t>(</a:t>
            </a:r>
            <a:r>
              <a:rPr lang="en-US" sz="1400" dirty="0" err="1">
                <a:latin typeface="Century Gothic" pitchFamily="34" charset="0"/>
              </a:rPr>
              <a:t>reclutati</a:t>
            </a:r>
            <a:r>
              <a:rPr lang="en-US" sz="1400" dirty="0">
                <a:latin typeface="Century Gothic" pitchFamily="34" charset="0"/>
              </a:rPr>
              <a:t> </a:t>
            </a:r>
            <a:r>
              <a:rPr lang="en-US" sz="1400" dirty="0" err="1">
                <a:latin typeface="Century Gothic" pitchFamily="34" charset="0"/>
              </a:rPr>
              <a:t>presso</a:t>
            </a:r>
            <a:r>
              <a:rPr lang="en-US" sz="1400" dirty="0">
                <a:latin typeface="Century Gothic" pitchFamily="34" charset="0"/>
              </a:rPr>
              <a:t> la Medicina Interna </a:t>
            </a:r>
            <a:r>
              <a:rPr lang="en-US" sz="1400" dirty="0" err="1">
                <a:latin typeface="Century Gothic" pitchFamily="34" charset="0"/>
              </a:rPr>
              <a:t>Universitaria</a:t>
            </a:r>
            <a:r>
              <a:rPr lang="en-US" sz="1400" dirty="0">
                <a:latin typeface="Century Gothic" pitchFamily="34" charset="0"/>
              </a:rPr>
              <a:t> “</a:t>
            </a:r>
            <a:r>
              <a:rPr lang="en-US" sz="1400" dirty="0" err="1">
                <a:latin typeface="Century Gothic" pitchFamily="34" charset="0"/>
              </a:rPr>
              <a:t>Baccelli</a:t>
            </a:r>
            <a:r>
              <a:rPr lang="en-US" sz="1400" dirty="0">
                <a:latin typeface="Century Gothic" pitchFamily="34" charset="0"/>
              </a:rPr>
              <a:t>”)</a:t>
            </a:r>
            <a:endParaRPr lang="it-IT" sz="1400" b="1" dirty="0">
              <a:latin typeface="Century Gothic" pitchFamily="34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EACDADA-18B0-955C-E400-26E035D73465}"/>
              </a:ext>
            </a:extLst>
          </p:cNvPr>
          <p:cNvSpPr/>
          <p:nvPr/>
        </p:nvSpPr>
        <p:spPr>
          <a:xfrm>
            <a:off x="6040182" y="2538885"/>
            <a:ext cx="22901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C00000"/>
                </a:solidFill>
                <a:latin typeface="Century Gothic" pitchFamily="34" charset="0"/>
              </a:rPr>
              <a:t>START 01/04/2025</a:t>
            </a:r>
          </a:p>
          <a:p>
            <a:pPr algn="ctr"/>
            <a:r>
              <a:rPr lang="it-IT" sz="1400" b="1" dirty="0">
                <a:solidFill>
                  <a:srgbClr val="C00000"/>
                </a:solidFill>
                <a:latin typeface="Century Gothic" pitchFamily="34" charset="0"/>
              </a:rPr>
              <a:t>END 31/07/2025</a:t>
            </a:r>
          </a:p>
          <a:p>
            <a:pPr algn="ctr"/>
            <a:r>
              <a:rPr lang="it-IT" sz="1400" b="1" dirty="0">
                <a:solidFill>
                  <a:srgbClr val="C00000"/>
                </a:solidFill>
                <a:latin typeface="Century Gothic" pitchFamily="34" charset="0"/>
              </a:rPr>
              <a:t>(50 pazienti/mese)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CF69051-8CA8-4B6E-2A1F-ED5F1877D856}"/>
              </a:ext>
            </a:extLst>
          </p:cNvPr>
          <p:cNvSpPr/>
          <p:nvPr/>
        </p:nvSpPr>
        <p:spPr>
          <a:xfrm>
            <a:off x="8239127" y="570739"/>
            <a:ext cx="3952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  <a:latin typeface="Century Gothic" pitchFamily="34" charset="0"/>
              </a:rPr>
              <a:t>Comitato Etico </a:t>
            </a:r>
            <a:r>
              <a:rPr lang="it-IT" sz="1400" b="1" dirty="0" err="1">
                <a:solidFill>
                  <a:srgbClr val="C00000"/>
                </a:solidFill>
                <a:latin typeface="Century Gothic" pitchFamily="34" charset="0"/>
              </a:rPr>
              <a:t>Prot</a:t>
            </a:r>
            <a:r>
              <a:rPr lang="it-IT" sz="1400" b="1" dirty="0">
                <a:solidFill>
                  <a:srgbClr val="C00000"/>
                </a:solidFill>
                <a:latin typeface="Century Gothic" pitchFamily="34" charset="0"/>
              </a:rPr>
              <a:t> n°1982/CEL:</a:t>
            </a:r>
            <a:r>
              <a:rPr lang="it-IT" sz="1400" b="1" dirty="0">
                <a:latin typeface="Century Gothic" pitchFamily="34" charset="0"/>
              </a:rPr>
              <a:t> </a:t>
            </a:r>
            <a:br>
              <a:rPr lang="it-IT" sz="1400" b="1" dirty="0">
                <a:latin typeface="Century Gothic" pitchFamily="34" charset="0"/>
              </a:rPr>
            </a:br>
            <a:r>
              <a:rPr lang="it-IT" sz="1400" b="1" dirty="0">
                <a:latin typeface="Century Gothic" pitchFamily="34" charset="0"/>
              </a:rPr>
              <a:t>in revisione</a:t>
            </a:r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826622DD-E5CB-59ED-0250-E24F5741995B}"/>
              </a:ext>
            </a:extLst>
          </p:cNvPr>
          <p:cNvGrpSpPr/>
          <p:nvPr/>
        </p:nvGrpSpPr>
        <p:grpSpPr>
          <a:xfrm>
            <a:off x="3130472" y="4629655"/>
            <a:ext cx="1163227" cy="507702"/>
            <a:chOff x="777712" y="1214438"/>
            <a:chExt cx="1052340" cy="417386"/>
          </a:xfrm>
        </p:grpSpPr>
        <p:pic>
          <p:nvPicPr>
            <p:cNvPr id="33" name="Picture 4" descr="http://clipart-library.com/images/dT45Gyeac.jpg">
              <a:extLst>
                <a:ext uri="{FF2B5EF4-FFF2-40B4-BE49-F238E27FC236}">
                  <a16:creationId xmlns:a16="http://schemas.microsoft.com/office/drawing/2014/main" id="{F2F97E40-FBC5-ED90-1638-F15FC7A17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777712" y="1214438"/>
              <a:ext cx="161165" cy="417386"/>
            </a:xfrm>
            <a:prstGeom prst="rect">
              <a:avLst/>
            </a:prstGeom>
            <a:noFill/>
          </p:spPr>
        </p:pic>
        <p:pic>
          <p:nvPicPr>
            <p:cNvPr id="34" name="Picture 4" descr="http://clipart-library.com/images/dT45Gyeac.jpg">
              <a:extLst>
                <a:ext uri="{FF2B5EF4-FFF2-40B4-BE49-F238E27FC236}">
                  <a16:creationId xmlns:a16="http://schemas.microsoft.com/office/drawing/2014/main" id="{B7BFC903-3333-C519-CACD-4A262798A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1000506" y="1214438"/>
              <a:ext cx="161165" cy="417386"/>
            </a:xfrm>
            <a:prstGeom prst="rect">
              <a:avLst/>
            </a:prstGeom>
            <a:noFill/>
          </p:spPr>
        </p:pic>
        <p:pic>
          <p:nvPicPr>
            <p:cNvPr id="35" name="Picture 4" descr="http://clipart-library.com/images/dT45Gyeac.jpg">
              <a:extLst>
                <a:ext uri="{FF2B5EF4-FFF2-40B4-BE49-F238E27FC236}">
                  <a16:creationId xmlns:a16="http://schemas.microsoft.com/office/drawing/2014/main" id="{BA9B0017-4947-8CD6-9476-52BF1922B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1223300" y="1214438"/>
              <a:ext cx="161165" cy="417386"/>
            </a:xfrm>
            <a:prstGeom prst="rect">
              <a:avLst/>
            </a:prstGeom>
            <a:noFill/>
          </p:spPr>
        </p:pic>
        <p:pic>
          <p:nvPicPr>
            <p:cNvPr id="36" name="Picture 4" descr="http://clipart-library.com/images/dT45Gyeac.jpg">
              <a:extLst>
                <a:ext uri="{FF2B5EF4-FFF2-40B4-BE49-F238E27FC236}">
                  <a16:creationId xmlns:a16="http://schemas.microsoft.com/office/drawing/2014/main" id="{30846A69-8A56-A1B3-7735-6382F93A8A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1446094" y="1214438"/>
              <a:ext cx="161165" cy="417386"/>
            </a:xfrm>
            <a:prstGeom prst="rect">
              <a:avLst/>
            </a:prstGeom>
            <a:noFill/>
          </p:spPr>
        </p:pic>
        <p:pic>
          <p:nvPicPr>
            <p:cNvPr id="37" name="Picture 4" descr="http://clipart-library.com/images/dT45Gyeac.jpg">
              <a:extLst>
                <a:ext uri="{FF2B5EF4-FFF2-40B4-BE49-F238E27FC236}">
                  <a16:creationId xmlns:a16="http://schemas.microsoft.com/office/drawing/2014/main" id="{CF775D6D-EA78-B8E6-974D-ADEF525EB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1668887" y="1214438"/>
              <a:ext cx="161165" cy="417386"/>
            </a:xfrm>
            <a:prstGeom prst="rect">
              <a:avLst/>
            </a:prstGeom>
            <a:noFill/>
          </p:spPr>
        </p:pic>
      </p:grpSp>
      <p:sp>
        <p:nvSpPr>
          <p:cNvPr id="45" name="Rectangle 31">
            <a:extLst>
              <a:ext uri="{FF2B5EF4-FFF2-40B4-BE49-F238E27FC236}">
                <a16:creationId xmlns:a16="http://schemas.microsoft.com/office/drawing/2014/main" id="{F825B9F3-0AB3-C5AB-3B28-0D671DD67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503" y="69819"/>
            <a:ext cx="107009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sz="2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Disegno </a:t>
            </a:r>
            <a:r>
              <a:rPr lang="en-US" altLang="it-IT" sz="22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sperimentale</a:t>
            </a:r>
            <a:r>
              <a:rPr lang="en-US" altLang="it-IT" sz="2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VISAD</a:t>
            </a:r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792789C2-D0B1-1289-A821-705D4663492D}"/>
              </a:ext>
            </a:extLst>
          </p:cNvPr>
          <p:cNvGrpSpPr/>
          <p:nvPr/>
        </p:nvGrpSpPr>
        <p:grpSpPr>
          <a:xfrm>
            <a:off x="4794105" y="2912767"/>
            <a:ext cx="1023951" cy="431744"/>
            <a:chOff x="2329167" y="1214438"/>
            <a:chExt cx="1052340" cy="417386"/>
          </a:xfrm>
        </p:grpSpPr>
        <p:pic>
          <p:nvPicPr>
            <p:cNvPr id="47" name="Picture 4" descr="http://clipart-library.com/images/dT45Gyeac.jpg">
              <a:extLst>
                <a:ext uri="{FF2B5EF4-FFF2-40B4-BE49-F238E27FC236}">
                  <a16:creationId xmlns:a16="http://schemas.microsoft.com/office/drawing/2014/main" id="{F031DE05-E8BD-5AB6-7130-0E1EDB8260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2329167" y="1214438"/>
              <a:ext cx="161165" cy="417386"/>
            </a:xfrm>
            <a:prstGeom prst="rect">
              <a:avLst/>
            </a:prstGeom>
            <a:noFill/>
          </p:spPr>
        </p:pic>
        <p:pic>
          <p:nvPicPr>
            <p:cNvPr id="48" name="Picture 4" descr="http://clipart-library.com/images/dT45Gyeac.jpg">
              <a:extLst>
                <a:ext uri="{FF2B5EF4-FFF2-40B4-BE49-F238E27FC236}">
                  <a16:creationId xmlns:a16="http://schemas.microsoft.com/office/drawing/2014/main" id="{C37F3D65-9EA4-457B-3861-5B9AF7FA1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2551961" y="1214438"/>
              <a:ext cx="161165" cy="417386"/>
            </a:xfrm>
            <a:prstGeom prst="rect">
              <a:avLst/>
            </a:prstGeom>
            <a:noFill/>
          </p:spPr>
        </p:pic>
        <p:pic>
          <p:nvPicPr>
            <p:cNvPr id="49" name="Picture 4" descr="http://clipart-library.com/images/dT45Gyeac.jpg">
              <a:extLst>
                <a:ext uri="{FF2B5EF4-FFF2-40B4-BE49-F238E27FC236}">
                  <a16:creationId xmlns:a16="http://schemas.microsoft.com/office/drawing/2014/main" id="{CAE25179-223A-304E-8BDC-03E4ED6B2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2774755" y="1214438"/>
              <a:ext cx="161165" cy="417386"/>
            </a:xfrm>
            <a:prstGeom prst="rect">
              <a:avLst/>
            </a:prstGeom>
            <a:noFill/>
          </p:spPr>
        </p:pic>
        <p:pic>
          <p:nvPicPr>
            <p:cNvPr id="50" name="Picture 4" descr="http://clipart-library.com/images/dT45Gyeac.jpg">
              <a:extLst>
                <a:ext uri="{FF2B5EF4-FFF2-40B4-BE49-F238E27FC236}">
                  <a16:creationId xmlns:a16="http://schemas.microsoft.com/office/drawing/2014/main" id="{8DEF3C62-1E87-6F6F-2D70-4C0AB4CE4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2997549" y="1214438"/>
              <a:ext cx="161165" cy="417386"/>
            </a:xfrm>
            <a:prstGeom prst="rect">
              <a:avLst/>
            </a:prstGeom>
            <a:noFill/>
          </p:spPr>
        </p:pic>
        <p:pic>
          <p:nvPicPr>
            <p:cNvPr id="51" name="Picture 4" descr="http://clipart-library.com/images/dT45Gyeac.jpg">
              <a:extLst>
                <a:ext uri="{FF2B5EF4-FFF2-40B4-BE49-F238E27FC236}">
                  <a16:creationId xmlns:a16="http://schemas.microsoft.com/office/drawing/2014/main" id="{4F8AF6C2-DC82-AB96-FCF4-9166D126A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3220342" y="1214438"/>
              <a:ext cx="161165" cy="417386"/>
            </a:xfrm>
            <a:prstGeom prst="rect">
              <a:avLst/>
            </a:prstGeom>
            <a:noFill/>
          </p:spPr>
        </p:pic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5B7C564E-D300-8693-9D27-6DB0BF538D21}"/>
              </a:ext>
            </a:extLst>
          </p:cNvPr>
          <p:cNvGrpSpPr/>
          <p:nvPr/>
        </p:nvGrpSpPr>
        <p:grpSpPr>
          <a:xfrm>
            <a:off x="4805868" y="2327992"/>
            <a:ext cx="1023951" cy="431744"/>
            <a:chOff x="2329167" y="1214438"/>
            <a:chExt cx="1052340" cy="417386"/>
          </a:xfrm>
        </p:grpSpPr>
        <p:pic>
          <p:nvPicPr>
            <p:cNvPr id="53" name="Picture 4" descr="http://clipart-library.com/images/dT45Gyeac.jpg">
              <a:extLst>
                <a:ext uri="{FF2B5EF4-FFF2-40B4-BE49-F238E27FC236}">
                  <a16:creationId xmlns:a16="http://schemas.microsoft.com/office/drawing/2014/main" id="{21639FD5-3B5A-0B40-10ED-D448F73217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2329167" y="1214438"/>
              <a:ext cx="161165" cy="417386"/>
            </a:xfrm>
            <a:prstGeom prst="rect">
              <a:avLst/>
            </a:prstGeom>
            <a:noFill/>
          </p:spPr>
        </p:pic>
        <p:pic>
          <p:nvPicPr>
            <p:cNvPr id="54" name="Picture 4" descr="http://clipart-library.com/images/dT45Gyeac.jpg">
              <a:extLst>
                <a:ext uri="{FF2B5EF4-FFF2-40B4-BE49-F238E27FC236}">
                  <a16:creationId xmlns:a16="http://schemas.microsoft.com/office/drawing/2014/main" id="{0B9D8E9C-9128-151C-2BD2-C692D1B843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2551961" y="1214438"/>
              <a:ext cx="161165" cy="417386"/>
            </a:xfrm>
            <a:prstGeom prst="rect">
              <a:avLst/>
            </a:prstGeom>
            <a:noFill/>
          </p:spPr>
        </p:pic>
        <p:pic>
          <p:nvPicPr>
            <p:cNvPr id="55" name="Picture 4" descr="http://clipart-library.com/images/dT45Gyeac.jpg">
              <a:extLst>
                <a:ext uri="{FF2B5EF4-FFF2-40B4-BE49-F238E27FC236}">
                  <a16:creationId xmlns:a16="http://schemas.microsoft.com/office/drawing/2014/main" id="{0E0EA1AA-3BFD-710C-F130-3B4FBEC3D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2774755" y="1214438"/>
              <a:ext cx="161165" cy="417386"/>
            </a:xfrm>
            <a:prstGeom prst="rect">
              <a:avLst/>
            </a:prstGeom>
            <a:noFill/>
          </p:spPr>
        </p:pic>
        <p:pic>
          <p:nvPicPr>
            <p:cNvPr id="56" name="Picture 4" descr="http://clipart-library.com/images/dT45Gyeac.jpg">
              <a:extLst>
                <a:ext uri="{FF2B5EF4-FFF2-40B4-BE49-F238E27FC236}">
                  <a16:creationId xmlns:a16="http://schemas.microsoft.com/office/drawing/2014/main" id="{4393462F-5B3B-CEE3-5222-F3C8074D4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2997549" y="1214438"/>
              <a:ext cx="161165" cy="417386"/>
            </a:xfrm>
            <a:prstGeom prst="rect">
              <a:avLst/>
            </a:prstGeom>
            <a:noFill/>
          </p:spPr>
        </p:pic>
        <p:pic>
          <p:nvPicPr>
            <p:cNvPr id="57" name="Picture 4" descr="http://clipart-library.com/images/dT45Gyeac.jpg">
              <a:extLst>
                <a:ext uri="{FF2B5EF4-FFF2-40B4-BE49-F238E27FC236}">
                  <a16:creationId xmlns:a16="http://schemas.microsoft.com/office/drawing/2014/main" id="{94D1949B-162D-389C-FE81-DBE39123D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3220342" y="1214438"/>
              <a:ext cx="161165" cy="417386"/>
            </a:xfrm>
            <a:prstGeom prst="rect">
              <a:avLst/>
            </a:prstGeom>
            <a:noFill/>
          </p:spPr>
        </p:pic>
      </p:grpSp>
      <p:grpSp>
        <p:nvGrpSpPr>
          <p:cNvPr id="58" name="Gruppo 57">
            <a:extLst>
              <a:ext uri="{FF2B5EF4-FFF2-40B4-BE49-F238E27FC236}">
                <a16:creationId xmlns:a16="http://schemas.microsoft.com/office/drawing/2014/main" id="{0C6DA3B1-E418-26AD-2E95-17FF940FAD53}"/>
              </a:ext>
            </a:extLst>
          </p:cNvPr>
          <p:cNvGrpSpPr/>
          <p:nvPr/>
        </p:nvGrpSpPr>
        <p:grpSpPr>
          <a:xfrm>
            <a:off x="4803462" y="3449230"/>
            <a:ext cx="1023951" cy="431744"/>
            <a:chOff x="2329167" y="1214438"/>
            <a:chExt cx="1052340" cy="417386"/>
          </a:xfrm>
        </p:grpSpPr>
        <p:pic>
          <p:nvPicPr>
            <p:cNvPr id="59" name="Picture 4" descr="http://clipart-library.com/images/dT45Gyeac.jpg">
              <a:extLst>
                <a:ext uri="{FF2B5EF4-FFF2-40B4-BE49-F238E27FC236}">
                  <a16:creationId xmlns:a16="http://schemas.microsoft.com/office/drawing/2014/main" id="{F9B46C2D-A46E-E14D-1840-111C19B0A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2329167" y="1214438"/>
              <a:ext cx="161165" cy="417386"/>
            </a:xfrm>
            <a:prstGeom prst="rect">
              <a:avLst/>
            </a:prstGeom>
            <a:noFill/>
          </p:spPr>
        </p:pic>
        <p:pic>
          <p:nvPicPr>
            <p:cNvPr id="60" name="Picture 4" descr="http://clipart-library.com/images/dT45Gyeac.jpg">
              <a:extLst>
                <a:ext uri="{FF2B5EF4-FFF2-40B4-BE49-F238E27FC236}">
                  <a16:creationId xmlns:a16="http://schemas.microsoft.com/office/drawing/2014/main" id="{E79F996A-19D1-33C7-5E1D-7AE7708DA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2551961" y="1214438"/>
              <a:ext cx="161165" cy="417386"/>
            </a:xfrm>
            <a:prstGeom prst="rect">
              <a:avLst/>
            </a:prstGeom>
            <a:noFill/>
          </p:spPr>
        </p:pic>
        <p:pic>
          <p:nvPicPr>
            <p:cNvPr id="61" name="Picture 4" descr="http://clipart-library.com/images/dT45Gyeac.jpg">
              <a:extLst>
                <a:ext uri="{FF2B5EF4-FFF2-40B4-BE49-F238E27FC236}">
                  <a16:creationId xmlns:a16="http://schemas.microsoft.com/office/drawing/2014/main" id="{3D06EF4C-0A4B-58DE-D2E4-B33C20C5D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2774755" y="1214438"/>
              <a:ext cx="161165" cy="417386"/>
            </a:xfrm>
            <a:prstGeom prst="rect">
              <a:avLst/>
            </a:prstGeom>
            <a:noFill/>
          </p:spPr>
        </p:pic>
        <p:pic>
          <p:nvPicPr>
            <p:cNvPr id="62" name="Picture 4" descr="http://clipart-library.com/images/dT45Gyeac.jpg">
              <a:extLst>
                <a:ext uri="{FF2B5EF4-FFF2-40B4-BE49-F238E27FC236}">
                  <a16:creationId xmlns:a16="http://schemas.microsoft.com/office/drawing/2014/main" id="{2155953C-1BEF-E2A0-5C4F-B8EB7182F3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2997549" y="1214438"/>
              <a:ext cx="161165" cy="417386"/>
            </a:xfrm>
            <a:prstGeom prst="rect">
              <a:avLst/>
            </a:prstGeom>
            <a:noFill/>
          </p:spPr>
        </p:pic>
        <p:pic>
          <p:nvPicPr>
            <p:cNvPr id="63" name="Picture 4" descr="http://clipart-library.com/images/dT45Gyeac.jpg">
              <a:extLst>
                <a:ext uri="{FF2B5EF4-FFF2-40B4-BE49-F238E27FC236}">
                  <a16:creationId xmlns:a16="http://schemas.microsoft.com/office/drawing/2014/main" id="{0EFA0B20-09D9-587E-3887-333D8F4C3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3220342" y="1214438"/>
              <a:ext cx="161165" cy="417386"/>
            </a:xfrm>
            <a:prstGeom prst="rect">
              <a:avLst/>
            </a:prstGeom>
            <a:noFill/>
          </p:spPr>
        </p:pic>
      </p:grpSp>
      <p:grpSp>
        <p:nvGrpSpPr>
          <p:cNvPr id="64" name="Gruppo 63">
            <a:extLst>
              <a:ext uri="{FF2B5EF4-FFF2-40B4-BE49-F238E27FC236}">
                <a16:creationId xmlns:a16="http://schemas.microsoft.com/office/drawing/2014/main" id="{3B81EB0B-9D64-5BB7-E361-BD97810BC140}"/>
              </a:ext>
            </a:extLst>
          </p:cNvPr>
          <p:cNvGrpSpPr/>
          <p:nvPr/>
        </p:nvGrpSpPr>
        <p:grpSpPr>
          <a:xfrm>
            <a:off x="501271" y="2565376"/>
            <a:ext cx="1183980" cy="431744"/>
            <a:chOff x="777712" y="1214438"/>
            <a:chExt cx="1052340" cy="417386"/>
          </a:xfrm>
        </p:grpSpPr>
        <p:pic>
          <p:nvPicPr>
            <p:cNvPr id="65" name="Picture 4" descr="http://clipart-library.com/images/dT45Gyeac.jpg">
              <a:extLst>
                <a:ext uri="{FF2B5EF4-FFF2-40B4-BE49-F238E27FC236}">
                  <a16:creationId xmlns:a16="http://schemas.microsoft.com/office/drawing/2014/main" id="{A0ED21DD-AE7D-2FE0-04C9-24E2A5F296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777712" y="1214438"/>
              <a:ext cx="161165" cy="417386"/>
            </a:xfrm>
            <a:prstGeom prst="rect">
              <a:avLst/>
            </a:prstGeom>
            <a:noFill/>
          </p:spPr>
        </p:pic>
        <p:pic>
          <p:nvPicPr>
            <p:cNvPr id="66" name="Picture 4" descr="http://clipart-library.com/images/dT45Gyeac.jpg">
              <a:extLst>
                <a:ext uri="{FF2B5EF4-FFF2-40B4-BE49-F238E27FC236}">
                  <a16:creationId xmlns:a16="http://schemas.microsoft.com/office/drawing/2014/main" id="{6C775E7E-EE21-26A8-B481-3FD8EBE000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1000506" y="1214438"/>
              <a:ext cx="161165" cy="417386"/>
            </a:xfrm>
            <a:prstGeom prst="rect">
              <a:avLst/>
            </a:prstGeom>
            <a:noFill/>
          </p:spPr>
        </p:pic>
        <p:pic>
          <p:nvPicPr>
            <p:cNvPr id="67" name="Picture 4" descr="http://clipart-library.com/images/dT45Gyeac.jpg">
              <a:extLst>
                <a:ext uri="{FF2B5EF4-FFF2-40B4-BE49-F238E27FC236}">
                  <a16:creationId xmlns:a16="http://schemas.microsoft.com/office/drawing/2014/main" id="{34AA0AD3-677A-14E8-83FF-FEF72A6AEF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1223300" y="1214438"/>
              <a:ext cx="161165" cy="417386"/>
            </a:xfrm>
            <a:prstGeom prst="rect">
              <a:avLst/>
            </a:prstGeom>
            <a:noFill/>
          </p:spPr>
        </p:pic>
        <p:pic>
          <p:nvPicPr>
            <p:cNvPr id="68" name="Picture 4" descr="http://clipart-library.com/images/dT45Gyeac.jpg">
              <a:extLst>
                <a:ext uri="{FF2B5EF4-FFF2-40B4-BE49-F238E27FC236}">
                  <a16:creationId xmlns:a16="http://schemas.microsoft.com/office/drawing/2014/main" id="{0EAE5E8B-75D1-4253-207A-F844DF634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1446094" y="1214438"/>
              <a:ext cx="161165" cy="417386"/>
            </a:xfrm>
            <a:prstGeom prst="rect">
              <a:avLst/>
            </a:prstGeom>
            <a:noFill/>
          </p:spPr>
        </p:pic>
        <p:pic>
          <p:nvPicPr>
            <p:cNvPr id="69" name="Picture 4" descr="http://clipart-library.com/images/dT45Gyeac.jpg">
              <a:extLst>
                <a:ext uri="{FF2B5EF4-FFF2-40B4-BE49-F238E27FC236}">
                  <a16:creationId xmlns:a16="http://schemas.microsoft.com/office/drawing/2014/main" id="{A0C088CF-36B2-AE19-93BE-48198420D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0802" r="30585"/>
            <a:stretch>
              <a:fillRect/>
            </a:stretch>
          </p:blipFill>
          <p:spPr bwMode="auto">
            <a:xfrm>
              <a:off x="1668887" y="1214438"/>
              <a:ext cx="161165" cy="417386"/>
            </a:xfrm>
            <a:prstGeom prst="rect">
              <a:avLst/>
            </a:prstGeom>
            <a:noFill/>
          </p:spPr>
        </p:pic>
      </p:grpSp>
      <p:sp>
        <p:nvSpPr>
          <p:cNvPr id="76" name="Ovale 75">
            <a:extLst>
              <a:ext uri="{FF2B5EF4-FFF2-40B4-BE49-F238E27FC236}">
                <a16:creationId xmlns:a16="http://schemas.microsoft.com/office/drawing/2014/main" id="{5FC04DE4-6290-C026-E283-E31D205273A3}"/>
              </a:ext>
            </a:extLst>
          </p:cNvPr>
          <p:cNvSpPr/>
          <p:nvPr/>
        </p:nvSpPr>
        <p:spPr>
          <a:xfrm>
            <a:off x="215894" y="2093067"/>
            <a:ext cx="1824793" cy="1376363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Rettangolo 76">
            <a:extLst>
              <a:ext uri="{FF2B5EF4-FFF2-40B4-BE49-F238E27FC236}">
                <a16:creationId xmlns:a16="http://schemas.microsoft.com/office/drawing/2014/main" id="{897CCFE0-B335-C9FB-7833-3EF4E4425C2E}"/>
              </a:ext>
            </a:extLst>
          </p:cNvPr>
          <p:cNvSpPr/>
          <p:nvPr/>
        </p:nvSpPr>
        <p:spPr>
          <a:xfrm>
            <a:off x="1970628" y="2506159"/>
            <a:ext cx="232307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b="1" dirty="0">
                <a:solidFill>
                  <a:schemeClr val="tx2"/>
                </a:solidFill>
                <a:latin typeface="Century Gothic" pitchFamily="34" charset="0"/>
              </a:rPr>
              <a:t>POPOLAZIONE TEST</a:t>
            </a:r>
          </a:p>
          <a:p>
            <a:pPr algn="ctr"/>
            <a:r>
              <a:rPr lang="it-IT" sz="1400" b="1" dirty="0">
                <a:solidFill>
                  <a:schemeClr val="tx2"/>
                </a:solidFill>
                <a:latin typeface="Century Gothic" pitchFamily="34" charset="0"/>
              </a:rPr>
              <a:t>01/03/2025 – 30/03/2025</a:t>
            </a:r>
          </a:p>
          <a:p>
            <a:pPr algn="ctr"/>
            <a:r>
              <a:rPr lang="it-IT" sz="1400" b="1" dirty="0">
                <a:solidFill>
                  <a:schemeClr val="tx2"/>
                </a:solidFill>
                <a:latin typeface="Century Gothic" pitchFamily="34" charset="0"/>
              </a:rPr>
              <a:t>(20 pazienti)</a:t>
            </a:r>
          </a:p>
        </p:txBody>
      </p:sp>
      <p:sp>
        <p:nvSpPr>
          <p:cNvPr id="101" name="Rettangolo 100">
            <a:extLst>
              <a:ext uri="{FF2B5EF4-FFF2-40B4-BE49-F238E27FC236}">
                <a16:creationId xmlns:a16="http://schemas.microsoft.com/office/drawing/2014/main" id="{8A70424E-40F6-F78F-68C5-2DD0BCFE76BC}"/>
              </a:ext>
            </a:extLst>
          </p:cNvPr>
          <p:cNvSpPr/>
          <p:nvPr/>
        </p:nvSpPr>
        <p:spPr>
          <a:xfrm>
            <a:off x="8145988" y="1804385"/>
            <a:ext cx="3888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1200" dirty="0">
                <a:latin typeface="Century Gothic" pitchFamily="34" charset="0"/>
              </a:rPr>
              <a:t> </a:t>
            </a:r>
            <a:r>
              <a:rPr lang="it-IT" sz="1200" dirty="0">
                <a:latin typeface="Century Gothic" pitchFamily="34" charset="0"/>
              </a:rPr>
              <a:t>Livelli di attività fisica (conteggio passi, calorie bruciate)</a:t>
            </a:r>
          </a:p>
          <a:p>
            <a:pPr algn="just">
              <a:buFont typeface="Wingdings" pitchFamily="2" charset="2"/>
              <a:buChar char="v"/>
            </a:pPr>
            <a:endParaRPr lang="it-IT" sz="1200" dirty="0"/>
          </a:p>
        </p:txBody>
      </p:sp>
      <p:sp>
        <p:nvSpPr>
          <p:cNvPr id="103" name="Rettangolo 102">
            <a:extLst>
              <a:ext uri="{FF2B5EF4-FFF2-40B4-BE49-F238E27FC236}">
                <a16:creationId xmlns:a16="http://schemas.microsoft.com/office/drawing/2014/main" id="{39FD690A-3BC1-2FF9-FFA5-D6C61F901841}"/>
              </a:ext>
            </a:extLst>
          </p:cNvPr>
          <p:cNvSpPr/>
          <p:nvPr/>
        </p:nvSpPr>
        <p:spPr>
          <a:xfrm>
            <a:off x="8087264" y="2746921"/>
            <a:ext cx="3888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1200" dirty="0">
                <a:latin typeface="Century Gothic" pitchFamily="34" charset="0"/>
              </a:rPr>
              <a:t> </a:t>
            </a:r>
            <a:r>
              <a:rPr lang="it-IT" sz="1200" dirty="0">
                <a:latin typeface="Century Gothic" pitchFamily="34" charset="0"/>
              </a:rPr>
              <a:t>Posizione GPS per il monitoraggio del </a:t>
            </a:r>
            <a:r>
              <a:rPr lang="it-IT" sz="1200" dirty="0" err="1">
                <a:latin typeface="Century Gothic" pitchFamily="34" charset="0"/>
              </a:rPr>
              <a:t>wandering</a:t>
            </a:r>
            <a:endParaRPr lang="it-IT" sz="1200" dirty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it-IT" sz="1200" dirty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it-IT" sz="1200" dirty="0">
                <a:latin typeface="Century Gothic" pitchFamily="34" charset="0"/>
              </a:rPr>
              <a:t>Attività Motoria divisa per tipologia </a:t>
            </a:r>
            <a:r>
              <a:rPr lang="it-IT" sz="1200">
                <a:latin typeface="Century Gothic" pitchFamily="34" charset="0"/>
              </a:rPr>
              <a:t>e tempo </a:t>
            </a:r>
            <a:endParaRPr lang="it-IT" sz="1200" dirty="0"/>
          </a:p>
        </p:txBody>
      </p:sp>
      <p:cxnSp>
        <p:nvCxnSpPr>
          <p:cNvPr id="104" name="Connettore 1 59">
            <a:extLst>
              <a:ext uri="{FF2B5EF4-FFF2-40B4-BE49-F238E27FC236}">
                <a16:creationId xmlns:a16="http://schemas.microsoft.com/office/drawing/2014/main" id="{934ECC67-164B-9386-8995-08C7252B84E3}"/>
              </a:ext>
            </a:extLst>
          </p:cNvPr>
          <p:cNvCxnSpPr/>
          <p:nvPr/>
        </p:nvCxnSpPr>
        <p:spPr>
          <a:xfrm>
            <a:off x="8087264" y="1378752"/>
            <a:ext cx="0" cy="27643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B032458F-C80A-1474-5B03-CDF3286973AB}"/>
              </a:ext>
            </a:extLst>
          </p:cNvPr>
          <p:cNvSpPr txBox="1"/>
          <p:nvPr/>
        </p:nvSpPr>
        <p:spPr>
          <a:xfrm>
            <a:off x="54927" y="5178690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b="1" dirty="0">
                <a:latin typeface="Century Gothic" pitchFamily="34" charset="0"/>
              </a:rPr>
              <a:t>Analizzare il contesto socioeconomico per: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it-IT" sz="1200" dirty="0">
                <a:latin typeface="Century Gothic" pitchFamily="34" charset="0"/>
              </a:rPr>
              <a:t>Identificare le barriere all'adozione delle tecnologie digitali da parte degli anziani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it-IT" sz="1200" dirty="0">
                <a:latin typeface="Century Gothic" pitchFamily="34" charset="0"/>
              </a:rPr>
              <a:t>Sviluppare strategie per promuovere l'accettazione e l'utilizzo efficace delle soluzioni proposte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it-IT" sz="1200" dirty="0">
                <a:latin typeface="Century Gothic" pitchFamily="34" charset="0"/>
              </a:rPr>
              <a:t>Valutare l'impatto delle disuguaglianze sociali sull'accesso ai servizi di telemedicina</a:t>
            </a:r>
          </a:p>
          <a:p>
            <a:pPr algn="just"/>
            <a:endParaRPr lang="it-IT" sz="1200" dirty="0">
              <a:latin typeface="Century Gothic" pitchFamily="34" charset="0"/>
            </a:endParaRPr>
          </a:p>
        </p:txBody>
      </p:sp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BE88567A-0C20-5B76-A71D-86C8BBC1B774}"/>
              </a:ext>
            </a:extLst>
          </p:cNvPr>
          <p:cNvSpPr txBox="1"/>
          <p:nvPr/>
        </p:nvSpPr>
        <p:spPr>
          <a:xfrm>
            <a:off x="6040182" y="5275186"/>
            <a:ext cx="59141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b="1" dirty="0">
                <a:latin typeface="Century Gothic" pitchFamily="34" charset="0"/>
              </a:rPr>
              <a:t>Questi obiettivi saranno realizzati grazie ad algoritmi di intelligenza artificiale: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it-IT" sz="1200" dirty="0">
                <a:latin typeface="Century Gothic" pitchFamily="34" charset="0"/>
              </a:rPr>
              <a:t>Analizzare i dati raccolti dai dispositivi smartphone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it-IT" sz="1200" dirty="0">
                <a:latin typeface="Century Gothic" pitchFamily="34" charset="0"/>
              </a:rPr>
              <a:t>Categorizzare lo stile di vita dei pazienti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it-IT" sz="1200" dirty="0">
                <a:latin typeface="Century Gothic" pitchFamily="34" charset="0"/>
              </a:rPr>
              <a:t>Generare predizioni sullo stato di salute e identificare precocemente possibili peggioramenti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it-IT" sz="1200" dirty="0">
                <a:latin typeface="Century Gothic" pitchFamily="34" charset="0"/>
              </a:rPr>
              <a:t>Integrare dati sulla qualità dell'aria per valutare l'impatto ambientale sulla salute</a:t>
            </a:r>
          </a:p>
        </p:txBody>
      </p:sp>
      <p:sp>
        <p:nvSpPr>
          <p:cNvPr id="109" name="Rettangolo 108">
            <a:extLst>
              <a:ext uri="{FF2B5EF4-FFF2-40B4-BE49-F238E27FC236}">
                <a16:creationId xmlns:a16="http://schemas.microsoft.com/office/drawing/2014/main" id="{1B223D67-681C-1FD1-07E4-7EDDBCCB0157}"/>
              </a:ext>
            </a:extLst>
          </p:cNvPr>
          <p:cNvSpPr/>
          <p:nvPr/>
        </p:nvSpPr>
        <p:spPr>
          <a:xfrm>
            <a:off x="4407864" y="4595843"/>
            <a:ext cx="4105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ANALISI STATISTICA E CORRELAZIONE CLINICA</a:t>
            </a:r>
          </a:p>
          <a:p>
            <a:pPr algn="ctr"/>
            <a:r>
              <a:rPr lang="it-IT" sz="14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01/08/2025 – 31/10/2025</a:t>
            </a:r>
          </a:p>
        </p:txBody>
      </p:sp>
      <p:cxnSp>
        <p:nvCxnSpPr>
          <p:cNvPr id="110" name="Connettore 1 59">
            <a:extLst>
              <a:ext uri="{FF2B5EF4-FFF2-40B4-BE49-F238E27FC236}">
                <a16:creationId xmlns:a16="http://schemas.microsoft.com/office/drawing/2014/main" id="{C6764EEE-BEEE-495B-421F-70534740561B}"/>
              </a:ext>
            </a:extLst>
          </p:cNvPr>
          <p:cNvCxnSpPr/>
          <p:nvPr/>
        </p:nvCxnSpPr>
        <p:spPr>
          <a:xfrm>
            <a:off x="6096000" y="5275186"/>
            <a:ext cx="0" cy="15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98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xfrm>
            <a:off x="654924" y="3077910"/>
            <a:ext cx="10855912" cy="55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trait"/>
              <a:buNone/>
            </a:pPr>
            <a:r>
              <a:rPr lang="it-IT" dirty="0"/>
              <a:t>App Mobile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B373A-17D0-432E-DA8E-9E86180FC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A42936-F758-49C1-AC8E-861C7092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+mj-lt"/>
              </a:rPr>
              <a:t>App per smartphone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E8C6F6-01D7-4AC6-B8D1-4483D1C03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525" y="1219101"/>
            <a:ext cx="11384708" cy="1228323"/>
          </a:xfrm>
        </p:spPr>
        <p:txBody>
          <a:bodyPr>
            <a:normAutofit/>
          </a:bodyPr>
          <a:lstStyle/>
          <a:p>
            <a:r>
              <a:rPr lang="it-IT" sz="2400" b="1" u="sng" dirty="0"/>
              <a:t>Obiettivo</a:t>
            </a:r>
          </a:p>
          <a:p>
            <a:r>
              <a:rPr lang="it-IT" dirty="0"/>
              <a:t>Sviluppo di </a:t>
            </a:r>
            <a:r>
              <a:rPr lang="it-IT" dirty="0" err="1"/>
              <a:t>un'</a:t>
            </a:r>
            <a:r>
              <a:rPr lang="it-IT" b="1" dirty="0" err="1"/>
              <a:t>app</a:t>
            </a:r>
            <a:r>
              <a:rPr lang="it-IT" b="1" dirty="0"/>
              <a:t> </a:t>
            </a:r>
            <a:r>
              <a:rPr lang="it-IT" dirty="0"/>
              <a:t>per smartphone </a:t>
            </a:r>
            <a:r>
              <a:rPr lang="it-IT" b="1" dirty="0"/>
              <a:t>Android</a:t>
            </a:r>
            <a:r>
              <a:rPr lang="it-IT" dirty="0"/>
              <a:t> per monitorare </a:t>
            </a:r>
            <a:r>
              <a:rPr lang="it-IT" b="1" dirty="0"/>
              <a:t>parametri e comportamenti </a:t>
            </a:r>
            <a:r>
              <a:rPr lang="it-IT" dirty="0"/>
              <a:t>degli utenti, al fine di migliorare la sicurezza e l'autonomia degli anziani.</a:t>
            </a:r>
            <a:endParaRPr lang="it-IT" dirty="0">
              <a:latin typeface="+mn-lt"/>
            </a:endParaRP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57F14B23-BDCB-662A-5D29-E3139E757A26}"/>
              </a:ext>
            </a:extLst>
          </p:cNvPr>
          <p:cNvSpPr txBox="1">
            <a:spLocks/>
          </p:cNvSpPr>
          <p:nvPr/>
        </p:nvSpPr>
        <p:spPr>
          <a:xfrm>
            <a:off x="365761" y="4285328"/>
            <a:ext cx="5143101" cy="48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it-IT" kern="1200" dirty="0">
                <a:solidFill>
                  <a:srgbClr val="595959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I parametri attualmente osservati sono:</a:t>
            </a:r>
            <a:endParaRPr lang="it-IT" dirty="0">
              <a:effectLst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1067AF-0BB8-38BF-FFF2-AEB39E911DE0}"/>
              </a:ext>
            </a:extLst>
          </p:cNvPr>
          <p:cNvGrpSpPr/>
          <p:nvPr/>
        </p:nvGrpSpPr>
        <p:grpSpPr>
          <a:xfrm>
            <a:off x="5649386" y="3293593"/>
            <a:ext cx="2815378" cy="2526432"/>
            <a:chOff x="7020560" y="3728793"/>
            <a:chExt cx="2815378" cy="252643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AC94D80-5538-6F12-EB78-02250702951D}"/>
                </a:ext>
              </a:extLst>
            </p:cNvPr>
            <p:cNvSpPr/>
            <p:nvPr/>
          </p:nvSpPr>
          <p:spPr>
            <a:xfrm>
              <a:off x="7020560" y="3728793"/>
              <a:ext cx="2815378" cy="58579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/>
                <a:t>Numero di passi</a:t>
              </a:r>
              <a:endParaRPr lang="it-IT" sz="2400" dirty="0">
                <a:latin typeface="+mn-lt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7E269F7-9F70-0EF5-C137-5C3061B820EC}"/>
                </a:ext>
              </a:extLst>
            </p:cNvPr>
            <p:cNvSpPr/>
            <p:nvPr/>
          </p:nvSpPr>
          <p:spPr>
            <a:xfrm>
              <a:off x="7020560" y="4375672"/>
              <a:ext cx="2815378" cy="58579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/>
                <a:t>Posizione GPS</a:t>
              </a:r>
              <a:endParaRPr lang="it-IT" sz="2400" dirty="0">
                <a:latin typeface="+mn-lt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3961EE0-2DAF-2ADA-177F-ECC8A9C4E3C2}"/>
                </a:ext>
              </a:extLst>
            </p:cNvPr>
            <p:cNvSpPr/>
            <p:nvPr/>
          </p:nvSpPr>
          <p:spPr>
            <a:xfrm>
              <a:off x="7020560" y="5022551"/>
              <a:ext cx="2815378" cy="58579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/>
                <a:t>Attività motoria</a:t>
              </a:r>
              <a:endParaRPr lang="it-IT" sz="2400" dirty="0">
                <a:latin typeface="+mn-lt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24EE341-4B58-384F-1C3C-8A886DCF225B}"/>
                </a:ext>
              </a:extLst>
            </p:cNvPr>
            <p:cNvSpPr/>
            <p:nvPr/>
          </p:nvSpPr>
          <p:spPr>
            <a:xfrm>
              <a:off x="7020560" y="5669430"/>
              <a:ext cx="2815378" cy="585795"/>
            </a:xfrm>
            <a:prstGeom prst="roundRect">
              <a:avLst/>
            </a:prstGeom>
            <a:solidFill>
              <a:schemeClr val="accent5">
                <a:lumMod val="110000"/>
                <a:satMod val="105000"/>
                <a:tint val="67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/>
                <a:t>Calorie</a:t>
              </a:r>
              <a:endParaRPr lang="it-IT" sz="2400" dirty="0">
                <a:latin typeface="+mn-lt"/>
              </a:endParaRP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4860B3-98D2-74A6-208B-D7DC3C1ADC0C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8581818" y="3651925"/>
            <a:ext cx="1017903" cy="1228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318D3DB-9846-535E-CBDF-867CFAB6B0AF}"/>
              </a:ext>
            </a:extLst>
          </p:cNvPr>
          <p:cNvSpPr txBox="1"/>
          <p:nvPr/>
        </p:nvSpPr>
        <p:spPr>
          <a:xfrm>
            <a:off x="9599721" y="3467259"/>
            <a:ext cx="182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Fermo (</a:t>
            </a:r>
            <a:r>
              <a:rPr lang="it-IT" dirty="0" err="1"/>
              <a:t>still</a:t>
            </a:r>
            <a:r>
              <a:rPr lang="it-IT" dirty="0"/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EF67D3-E6FB-B9FE-440C-814A2A3D2139}"/>
              </a:ext>
            </a:extLst>
          </p:cNvPr>
          <p:cNvCxnSpPr>
            <a:cxnSpLocks/>
          </p:cNvCxnSpPr>
          <p:nvPr/>
        </p:nvCxnSpPr>
        <p:spPr>
          <a:xfrm flipV="1">
            <a:off x="8581818" y="4114138"/>
            <a:ext cx="997887" cy="766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408853-D57D-B658-3CD8-E06478A5B7F9}"/>
              </a:ext>
            </a:extLst>
          </p:cNvPr>
          <p:cNvSpPr txBox="1"/>
          <p:nvPr/>
        </p:nvSpPr>
        <p:spPr>
          <a:xfrm>
            <a:off x="9593249" y="3929472"/>
            <a:ext cx="239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Camminando (</a:t>
            </a:r>
            <a:r>
              <a:rPr lang="it-IT" dirty="0" err="1"/>
              <a:t>walking</a:t>
            </a:r>
            <a:r>
              <a:rPr lang="it-IT" dirty="0"/>
              <a:t>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16D7AB-190E-7C90-8208-D9387EE09EEC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8591826" y="4894252"/>
            <a:ext cx="1007894" cy="127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A92B00B-C182-DEA2-5143-7F48F78D9E55}"/>
              </a:ext>
            </a:extLst>
          </p:cNvPr>
          <p:cNvSpPr txBox="1"/>
          <p:nvPr/>
        </p:nvSpPr>
        <p:spPr>
          <a:xfrm>
            <a:off x="9599720" y="4836744"/>
            <a:ext cx="249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veicolo (</a:t>
            </a:r>
            <a:r>
              <a:rPr lang="it-IT" dirty="0" err="1"/>
              <a:t>in_vehicle</a:t>
            </a:r>
            <a:r>
              <a:rPr lang="it-IT" dirty="0"/>
              <a:t>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63AFFC-B83C-DE76-587C-C7836440A170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8591826" y="4889087"/>
            <a:ext cx="987879" cy="590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97CA4D7-2822-C0F1-E166-FE2EA9556200}"/>
              </a:ext>
            </a:extLst>
          </p:cNvPr>
          <p:cNvSpPr txBox="1"/>
          <p:nvPr/>
        </p:nvSpPr>
        <p:spPr>
          <a:xfrm>
            <a:off x="9579705" y="5295314"/>
            <a:ext cx="251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bicicletta (</a:t>
            </a:r>
            <a:r>
              <a:rPr lang="it-IT" dirty="0" err="1"/>
              <a:t>on_bicycle</a:t>
            </a:r>
            <a:r>
              <a:rPr lang="it-IT" dirty="0"/>
              <a:t>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0AA6BC-40EB-13D0-2CA8-D13F16578EA7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8591826" y="4572708"/>
            <a:ext cx="987878" cy="302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2833829-A815-80E7-58BE-AE4F0EB77512}"/>
              </a:ext>
            </a:extLst>
          </p:cNvPr>
          <p:cNvSpPr txBox="1"/>
          <p:nvPr/>
        </p:nvSpPr>
        <p:spPr>
          <a:xfrm>
            <a:off x="9579704" y="4388042"/>
            <a:ext cx="224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Correndo (running)</a:t>
            </a:r>
          </a:p>
        </p:txBody>
      </p:sp>
    </p:spTree>
    <p:extLst>
      <p:ext uri="{BB962C8B-B14F-4D97-AF65-F5344CB8AC3E}">
        <p14:creationId xmlns:p14="http://schemas.microsoft.com/office/powerpoint/2010/main" val="45115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B58A4E-3C95-B862-7FEA-C0D69282A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6393" y="297480"/>
            <a:ext cx="2818367" cy="62630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67356E-B418-415E-D7D4-A4AEE41E4B08}"/>
              </a:ext>
            </a:extLst>
          </p:cNvPr>
          <p:cNvSpPr txBox="1"/>
          <p:nvPr/>
        </p:nvSpPr>
        <p:spPr>
          <a:xfrm>
            <a:off x="390526" y="1898656"/>
            <a:ext cx="742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Per il login dell'utente, sono stati considerati i seguenti dati: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E506B6-E3CE-E998-6F1E-F0570131F3C0}"/>
              </a:ext>
            </a:extLst>
          </p:cNvPr>
          <p:cNvSpPr txBox="1"/>
          <p:nvPr/>
        </p:nvSpPr>
        <p:spPr>
          <a:xfrm>
            <a:off x="390526" y="2833377"/>
            <a:ext cx="74235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ID utente</a:t>
            </a:r>
          </a:p>
          <a:p>
            <a:pPr marL="271463" lvl="1"/>
            <a:r>
              <a:rPr lang="it-IT" sz="2000" dirty="0"/>
              <a:t>Un codice numerico che identifica in modo univoco l'utente. Presumibilmente, l'associazione utente-ID è fatta a priori (es.: una semplice tabella Excel).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sz="2400" dirty="0"/>
              <a:t>…</a:t>
            </a:r>
          </a:p>
          <a:p>
            <a:endParaRPr lang="it-IT" sz="20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6E87A54-BBB6-0F1D-A18A-76D0C6BFEC71}"/>
              </a:ext>
            </a:extLst>
          </p:cNvPr>
          <p:cNvSpPr/>
          <p:nvPr/>
        </p:nvSpPr>
        <p:spPr>
          <a:xfrm>
            <a:off x="8188960" y="2133600"/>
            <a:ext cx="2512907" cy="5960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727FE9F7-16C4-AA9F-53C5-A0CC580F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6" y="419099"/>
            <a:ext cx="5962862" cy="1165859"/>
          </a:xfrm>
        </p:spPr>
        <p:txBody>
          <a:bodyPr/>
          <a:lstStyle/>
          <a:p>
            <a:r>
              <a:rPr lang="it-IT" b="1" dirty="0">
                <a:latin typeface="+mj-lt"/>
              </a:rPr>
              <a:t>App per smartphone</a:t>
            </a:r>
            <a:r>
              <a:rPr lang="it-IT" dirty="0">
                <a:latin typeface="+mj-lt"/>
              </a:rPr>
              <a:t>: Schermata di login</a:t>
            </a:r>
          </a:p>
        </p:txBody>
      </p:sp>
    </p:spTree>
    <p:extLst>
      <p:ext uri="{BB962C8B-B14F-4D97-AF65-F5344CB8AC3E}">
        <p14:creationId xmlns:p14="http://schemas.microsoft.com/office/powerpoint/2010/main" val="188195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621F7-9664-2956-7543-ACAAFC7A4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A77F2F-031C-1375-1527-FC4F0D868865}"/>
              </a:ext>
            </a:extLst>
          </p:cNvPr>
          <p:cNvSpPr txBox="1"/>
          <p:nvPr/>
        </p:nvSpPr>
        <p:spPr>
          <a:xfrm>
            <a:off x="390526" y="2833377"/>
            <a:ext cx="74235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ID</a:t>
            </a:r>
            <a:r>
              <a:rPr lang="it-IT" sz="2400" b="1" dirty="0"/>
              <a:t> </a:t>
            </a:r>
            <a:r>
              <a:rPr lang="it-IT" sz="2400" dirty="0"/>
              <a:t>utente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Peso</a:t>
            </a:r>
          </a:p>
          <a:p>
            <a:pPr marL="271463"/>
            <a:r>
              <a:rPr lang="it-IT" sz="2000" dirty="0"/>
              <a:t>Per la stima delle </a:t>
            </a:r>
            <a:r>
              <a:rPr lang="it-IT" sz="2000" b="1" dirty="0"/>
              <a:t>calorie</a:t>
            </a:r>
            <a:r>
              <a:rPr lang="it-IT" sz="2000" dirty="0"/>
              <a:t> consumate (spiegato nelle slide successive)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5B908E-C690-9868-5F68-88B610731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6393" y="297480"/>
            <a:ext cx="2818367" cy="62630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DD12D9-2225-C104-6336-4CBCE133D0B3}"/>
              </a:ext>
            </a:extLst>
          </p:cNvPr>
          <p:cNvSpPr/>
          <p:nvPr/>
        </p:nvSpPr>
        <p:spPr>
          <a:xfrm>
            <a:off x="8179123" y="2614507"/>
            <a:ext cx="2512907" cy="5960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5133B48-F2A3-EC0C-8D87-CF2CC01F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6" y="419099"/>
            <a:ext cx="5962862" cy="1165859"/>
          </a:xfrm>
        </p:spPr>
        <p:txBody>
          <a:bodyPr/>
          <a:lstStyle/>
          <a:p>
            <a:r>
              <a:rPr lang="it-IT" b="1" dirty="0">
                <a:latin typeface="+mj-lt"/>
              </a:rPr>
              <a:t>App per smartphone</a:t>
            </a:r>
            <a:r>
              <a:rPr lang="it-IT" dirty="0">
                <a:latin typeface="+mj-lt"/>
              </a:rPr>
              <a:t>: Schermata di login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75BDA-2E4A-880F-9BA9-CD864E3A93F1}"/>
              </a:ext>
            </a:extLst>
          </p:cNvPr>
          <p:cNvSpPr txBox="1"/>
          <p:nvPr/>
        </p:nvSpPr>
        <p:spPr>
          <a:xfrm>
            <a:off x="390526" y="1898656"/>
            <a:ext cx="742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Per il login dell'utente, sono stati considerati i seguenti dati:</a:t>
            </a:r>
          </a:p>
        </p:txBody>
      </p:sp>
    </p:spTree>
    <p:extLst>
      <p:ext uri="{BB962C8B-B14F-4D97-AF65-F5344CB8AC3E}">
        <p14:creationId xmlns:p14="http://schemas.microsoft.com/office/powerpoint/2010/main" val="114226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62B59-B23A-9296-2619-FB113E976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9DDFB-B578-B1FE-7BC0-4E06BDBAF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6" y="419099"/>
            <a:ext cx="5962862" cy="1220047"/>
          </a:xfrm>
        </p:spPr>
        <p:txBody>
          <a:bodyPr/>
          <a:lstStyle/>
          <a:p>
            <a:r>
              <a:rPr lang="it-IT" b="1" dirty="0">
                <a:latin typeface="+mj-lt"/>
              </a:rPr>
              <a:t>App per smartphone</a:t>
            </a:r>
            <a:r>
              <a:rPr lang="it-IT" dirty="0">
                <a:latin typeface="+mj-lt"/>
              </a:rPr>
              <a:t>: Schermata di login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797F5C-5BFB-84DA-493A-9E4F08C3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6393" y="297480"/>
            <a:ext cx="2818367" cy="62630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9783A2-357F-DBDC-C3E4-383C0D5D383C}"/>
              </a:ext>
            </a:extLst>
          </p:cNvPr>
          <p:cNvSpPr txBox="1"/>
          <p:nvPr/>
        </p:nvSpPr>
        <p:spPr>
          <a:xfrm>
            <a:off x="390526" y="2833377"/>
            <a:ext cx="74235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ID</a:t>
            </a:r>
            <a:r>
              <a:rPr lang="it-IT" sz="2400" b="1" dirty="0"/>
              <a:t> </a:t>
            </a:r>
            <a:r>
              <a:rPr lang="it-IT" sz="2400" dirty="0"/>
              <a:t>utente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Peso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Consenso informato</a:t>
            </a:r>
          </a:p>
          <a:p>
            <a:pPr marL="271463"/>
            <a:r>
              <a:rPr lang="it-IT" sz="2000" dirty="0"/>
              <a:t>Che rimanda all'informativa privacy, nel rispetto del GDPR.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351DDA-823A-A933-CAE4-BCAC4F74C566}"/>
              </a:ext>
            </a:extLst>
          </p:cNvPr>
          <p:cNvSpPr/>
          <p:nvPr/>
        </p:nvSpPr>
        <p:spPr>
          <a:xfrm>
            <a:off x="8230643" y="3174999"/>
            <a:ext cx="2512907" cy="508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005812-EF4A-ED3B-E0D7-6D24C5A04D70}"/>
              </a:ext>
            </a:extLst>
          </p:cNvPr>
          <p:cNvSpPr txBox="1"/>
          <p:nvPr/>
        </p:nvSpPr>
        <p:spPr>
          <a:xfrm>
            <a:off x="390526" y="1898656"/>
            <a:ext cx="742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Per il login dell'utente, sono stati considerati i seguenti dati:</a:t>
            </a:r>
          </a:p>
        </p:txBody>
      </p:sp>
    </p:spTree>
    <p:extLst>
      <p:ext uri="{BB962C8B-B14F-4D97-AF65-F5344CB8AC3E}">
        <p14:creationId xmlns:p14="http://schemas.microsoft.com/office/powerpoint/2010/main" val="590381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57FE2-7126-454C-10A2-5993C3675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2CAA19-83A9-96C8-B5B4-751F2A16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419099"/>
            <a:ext cx="6301527" cy="1165859"/>
          </a:xfrm>
        </p:spPr>
        <p:txBody>
          <a:bodyPr/>
          <a:lstStyle/>
          <a:p>
            <a:r>
              <a:rPr lang="it-IT" b="1" dirty="0">
                <a:latin typeface="+mj-lt"/>
              </a:rPr>
              <a:t>App per smartphone</a:t>
            </a:r>
            <a:r>
              <a:rPr lang="it-IT" dirty="0">
                <a:latin typeface="+mj-lt"/>
              </a:rPr>
              <a:t>: Schermata di login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E05556-88B2-BA59-B322-549732436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6393" y="297481"/>
            <a:ext cx="2818367" cy="6263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545121-EA7F-C5AB-C56A-D9446DDDC2DD}"/>
              </a:ext>
            </a:extLst>
          </p:cNvPr>
          <p:cNvSpPr txBox="1"/>
          <p:nvPr/>
        </p:nvSpPr>
        <p:spPr>
          <a:xfrm>
            <a:off x="390525" y="2833377"/>
            <a:ext cx="7423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ID</a:t>
            </a:r>
            <a:r>
              <a:rPr lang="it-IT" sz="2400" b="1" dirty="0"/>
              <a:t> </a:t>
            </a:r>
            <a:r>
              <a:rPr lang="it-IT" sz="2400" dirty="0"/>
              <a:t>utente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Peso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Consenso informato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2848D4-F3BF-5C6B-FD08-3EB0308E4180}"/>
              </a:ext>
            </a:extLst>
          </p:cNvPr>
          <p:cNvSpPr txBox="1"/>
          <p:nvPr/>
        </p:nvSpPr>
        <p:spPr>
          <a:xfrm>
            <a:off x="390526" y="1898656"/>
            <a:ext cx="742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Per il login dell'utente, sono stati considerati i seguenti dati:</a:t>
            </a:r>
          </a:p>
        </p:txBody>
      </p:sp>
    </p:spTree>
    <p:extLst>
      <p:ext uri="{BB962C8B-B14F-4D97-AF65-F5344CB8AC3E}">
        <p14:creationId xmlns:p14="http://schemas.microsoft.com/office/powerpoint/2010/main" val="21984953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ISLab">
      <a:dk1>
        <a:sysClr val="windowText" lastClr="000000"/>
      </a:dk1>
      <a:lt1>
        <a:sysClr val="window" lastClr="FFFFFF"/>
      </a:lt1>
      <a:dk2>
        <a:srgbClr val="0D4C70"/>
      </a:dk2>
      <a:lt2>
        <a:srgbClr val="E7E6E6"/>
      </a:lt2>
      <a:accent1>
        <a:srgbClr val="0D4C70"/>
      </a:accent1>
      <a:accent2>
        <a:srgbClr val="1B98E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86CA5A07-4710-492F-A708-7B6342634704}" vid="{782A6B70-EF5A-4C83-853B-F679CDB187E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ISLAB</Template>
  <TotalTime>807</TotalTime>
  <Words>1151</Words>
  <Application>Microsoft Office PowerPoint</Application>
  <PresentationFormat>Widescreen</PresentationFormat>
  <Paragraphs>147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Aptos</vt:lpstr>
      <vt:lpstr>Arial</vt:lpstr>
      <vt:lpstr>Cambria Math</vt:lpstr>
      <vt:lpstr>Century Gothic</vt:lpstr>
      <vt:lpstr>Corbel</vt:lpstr>
      <vt:lpstr>Raleway</vt:lpstr>
      <vt:lpstr>Strait</vt:lpstr>
      <vt:lpstr>Wingdings</vt:lpstr>
      <vt:lpstr>Tema di Office</vt:lpstr>
      <vt:lpstr>VISAD VivereMeglio: Soluzioni Innovative per l'Assistenza Sanitaria a Domicilio</vt:lpstr>
      <vt:lpstr>Progetto VISAD </vt:lpstr>
      <vt:lpstr>PowerPoint Presentation</vt:lpstr>
      <vt:lpstr>App Mobile</vt:lpstr>
      <vt:lpstr>App per smartphone</vt:lpstr>
      <vt:lpstr>App per smartphone: Schermata di login</vt:lpstr>
      <vt:lpstr>App per smartphone: Schermata di login</vt:lpstr>
      <vt:lpstr>App per smartphone: Schermata di login</vt:lpstr>
      <vt:lpstr>App per smartphone: Schermata di login</vt:lpstr>
      <vt:lpstr>App per smartphone: Schermata principale</vt:lpstr>
      <vt:lpstr>Calcolo delle calorie</vt:lpstr>
      <vt:lpstr>GPS, attività e numero di passi</vt:lpstr>
      <vt:lpstr>Dashboard visualizzazione dati</vt:lpstr>
      <vt:lpstr>Dashboard visualizzazione dati</vt:lpstr>
      <vt:lpstr>Dashboard visualizzazione dati</vt:lpstr>
      <vt:lpstr>Dashboard visualizzazione dati</vt:lpstr>
      <vt:lpstr>Analisi Sociologica</vt:lpstr>
      <vt:lpstr>Analisi sociologica</vt:lpstr>
      <vt:lpstr>Metodologia di Ricerca</vt:lpstr>
      <vt:lpstr>Variabili di studio</vt:lpstr>
      <vt:lpstr>Fragilità e e-Health</vt:lpstr>
      <vt:lpstr>Benefici e Rischi dell’e-Health</vt:lpstr>
      <vt:lpstr>Risultati attesi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ISLAB</dc:title>
  <dc:creator>Stefano Galantucci</dc:creator>
  <cp:lastModifiedBy>Vincenzo Dentamaro</cp:lastModifiedBy>
  <cp:revision>25</cp:revision>
  <dcterms:created xsi:type="dcterms:W3CDTF">2021-03-15T14:20:14Z</dcterms:created>
  <dcterms:modified xsi:type="dcterms:W3CDTF">2025-02-11T08:06:43Z</dcterms:modified>
</cp:coreProperties>
</file>