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21850" cy="540067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>
      <p:cViewPr>
        <p:scale>
          <a:sx n="90" d="100"/>
          <a:sy n="90" d="100"/>
        </p:scale>
        <p:origin x="-1752" y="-864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9140" y="1677711"/>
            <a:ext cx="8263573" cy="115764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8279" y="3060382"/>
            <a:ext cx="6805295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48341" y="216279"/>
            <a:ext cx="2187416" cy="460807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6092" y="216279"/>
            <a:ext cx="6400218" cy="460807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960" y="3470435"/>
            <a:ext cx="8263573" cy="10726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7960" y="2289037"/>
            <a:ext cx="8263573" cy="11813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6094" y="1260159"/>
            <a:ext cx="4293817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41941" y="1260159"/>
            <a:ext cx="4293817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6094" y="1208901"/>
            <a:ext cx="4295505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94" y="1712714"/>
            <a:ext cx="4295505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38566" y="1208901"/>
            <a:ext cx="4297193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38566" y="1712714"/>
            <a:ext cx="4297193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93" y="215027"/>
            <a:ext cx="3198422" cy="915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00973" y="215028"/>
            <a:ext cx="5434784" cy="460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6093" y="1130142"/>
            <a:ext cx="3198422" cy="369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551" y="3780473"/>
            <a:ext cx="5833110" cy="446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05551" y="482560"/>
            <a:ext cx="5833110" cy="3240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05551" y="4226779"/>
            <a:ext cx="5833110" cy="633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6094" y="216277"/>
            <a:ext cx="8749665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6094" y="1260159"/>
            <a:ext cx="8749665" cy="35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6092" y="5005627"/>
            <a:ext cx="226843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21632" y="5005627"/>
            <a:ext cx="307858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67326" y="5005627"/>
            <a:ext cx="226843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910491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721850" cy="54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910491\Downloads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1850" cy="4860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910491\Downloads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80" y="1"/>
            <a:ext cx="9747730" cy="5400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2290" name="Picture 2" descr="C:\Users\910491\Downloads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72185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910491\Download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774565" cy="356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910491\Downloads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21850" cy="3420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910491\Download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721849" cy="370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910491\Downloads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716929" cy="3348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 descr="C:\Users\910491\Downloads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5" y="0"/>
            <a:ext cx="9701125" cy="4356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910491\Downloads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" y="6251"/>
            <a:ext cx="9719986" cy="456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910491\Downloads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721851" cy="5004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910491\Downloads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21849" cy="4860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Personalizzato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SEBASTIANO CICCO</dc:creator>
  <cp:lastModifiedBy>alessandra</cp:lastModifiedBy>
  <cp:revision>2</cp:revision>
  <dcterms:created xsi:type="dcterms:W3CDTF">2024-09-10T15:18:41Z</dcterms:created>
  <dcterms:modified xsi:type="dcterms:W3CDTF">2024-09-10T19:26:06Z</dcterms:modified>
</cp:coreProperties>
</file>